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0AC37-B871-4624-A4CF-5E8AFCEE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C6BBA-BE59-4A7B-84D3-E841B37E2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51653-5E23-4430-A995-28DF369BB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15DCC-AAF8-4050-92C6-7D00214EC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A1D674-19ED-48BD-9864-A13F2A009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9AC560-AA41-47E0-9F87-7538D2ECE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F2195C-CBCF-4FB1-B27A-28C23DAE2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871B49-5DB9-4C65-A38F-54E9ACF02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8B71E-75EB-47D0-A48D-A18E99A27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E241C-4114-47EF-8563-6C0BA8D53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E4A42-A042-4B1D-8E85-1F8BCA1E9F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00100124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售后服务中的技术支持与知识分享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技术支持在售后服务中的角色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知识分享在售后服务中的应用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技术支持与知识分享的互动关系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售后服务中技术支持与知识分享的挑战与对策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售后服务是指在产品销售后，由企业提供的各种服务活动，包括产品安装、调试、维修、退换货等，旨在确保客户满意和产品正常运行。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优质的售后服务可以提高客户满意度和忠诚度，促进口碑传播和品牌形象的塑造，同时也有助于企业及时发现和解决问题，改进产品质量和服务水平。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92" b="1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接收客户反馈-确认问题-分析问题-提供解决方案-执行解决方案-跟进与反馈。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建立完善的售后服务制度和流程，明确服务标准和时限，确保服务质量和效率；同时，加强对售后服务人员的培训和考核，提高其专业素养和服务意识。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06" r="23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售后服务团队通常包括客服人员、技术支持人员、维修人员等。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客服人员负责接收客户反馈和投诉，协调处理相关问题；技术支持人员负责为客户提供技术指导和解决方案；维修人员负责现场维修和故障排除。各成员之间需要密切协作，确保客户问题得到及时有效的解决。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售后服务团队组成及职责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技术支持在售后服务中的角色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技术支持的功能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解答客户技术问题，提供解决方案。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提供产品操作指导，确保客户正确使用。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协助客户排除故障，恢复产品正常功能。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技术支持的定义：技术支持是售后服务中提供专业技术解答、故障排除、操作指导等服务的团队或个人。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技术支持的定义与功能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通过及时响应和解决问题，提高客户对品牌的信任度和满意度。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收集客户反馈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292" r="25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优质的技术支持服务可以作为产品附加价值，吸引更多潜在客户。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技术支持人员与客户直接接触，能够收集到宝贵的用户反馈，为产品改进提供参考。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技术支持在售后服务中的价值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539" r="155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5" r="299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技术支持人员技能与素质要求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具备相关产品领域的专业知识和技能，能够快速定位并解决问题。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良好的沟通技巧和表达能力，能够与客户进行有效沟通，理解客户需求。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强烈的客户服务意识，能够主动关心客户，提供热情周到的服务。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不断学习和更新知识，以适应不断变化的产品和技术环境。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知识分享在售后服务中的应用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3" b="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知识分享是指将个人或组织所拥有的知识、经验、技能等通过交流、传授、学习等方式与他人共享，以提升整体知识水平和创新能力的过程。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在售后服务中，知识分享有助于提高客户满意度，提升服务质量，增强品牌形象，同时也有助于企业内部的知识管理和员工个人成长。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知识分享的定义与意义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针对售后服务人员和客户，企业可以定期组织培训活动，分享产品知识、维修技能、服务技巧等，提高服务人员的专业水平和客户的使用体验。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建立知识库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企业可以建立售后服务知识库，将常见问题、解决方案、操作指南等整理成文档或视频教程，方便客户自助查询和学习。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在线社区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企业可以建立在线社区或论坛，鼓励客户之间交流使用心得、分享经验，同时安排专业人员提供指导和帮助，形成良好的互动氛围。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24683" b="246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知识分享在售后服务中的实践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https://d.book118.com/445001001240011110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2024-09-16T02:21:38.857</cp:lastPrinted>
  <dcterms:created xsi:type="dcterms:W3CDTF">2024-09-15T18:21:38Z</dcterms:created>
  <dcterms:modified xsi:type="dcterms:W3CDTF">2024-09-15T18:21:41Z</dcterms:modified>
</cp:coreProperties>
</file>