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0F69B-B6D2-4529-8328-5FD34C95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A160F-371D-4572-8985-78EBA019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7F61D-4C6A-4626-BABC-7468455E1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3E761-519B-448D-BDC0-54D15D29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C491E-1EF4-4E6E-8687-41D0E6FA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2C24E-EEF6-477B-BF26-6E237CE3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AF3C0-6241-44EF-97A3-BCF902CC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4710-FD30-4609-A9F2-52A3DB5D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C4649-07E6-4520-8C6D-9A9FA664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D6218-0EBB-45DA-902D-AC2A2D7E9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4B06-A530-4FCC-9CD8-11CB3CF2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222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新智能制造产业领域的信息化与协同设计技术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信息化技术在智能制造中的应用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协同设计技术在智能制造中的应用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信息化与协同设计技术的融合应用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新智能制造产业领域的发展趋势与挑战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随着信息技术的飞速发展，制造业正经历着前所未有的变革。智能制造作为信息化与工业化深度融合的产物，已经成为全球制造业发展的重要趋势。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信息化浪潮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智能制造产业领域，产品的复杂性和个性化需求不断增加，传统的串行设计模式已无法满足市场需求。协同设计技术通过集成多学科知识和技术，实现并行、协同、优化的设计模式，对于提高产品质量、缩短研发周期、降低研发成本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协同设计需求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本文旨在探讨新智能制造产业领域的信息化与协同设计技术的现状、发展趋势以及应用前景，为相关企业和研究机构提供理论支持和实践指导。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对信息化与协同设计技术的相关概念、理论和方法进行梳理和阐述；其次，分析新智能制造产业领域的发展现状和面临的挑战；接着，探讨信息化与协同设计技术在新智能制造产业领域的应用实践；最后，展望信息化与协同设计技术的发展趋势和应用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信息化技术在智能制造中的应用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利用计算机、网络、通信等现代信息技术，对各类信息进行采集、传输、存储、处理和利用的技术总和。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随着计算机和互联网技术的不断进步，信息化技术经历了从数字化、网络化到智能化的发展历程。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智能制造中的信息化技术应用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生产设备信息化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通过嵌入式系统、传感器等技术，实现生产设备的实时监测与数据采集，提高生产过程的透明度和可控性。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制造执行系统（MES）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MES系统能够整合生产现场的各项信息，实现生产计划的制定、执行和监控，提高生产效率和产品质量。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高级计划与排程系统（APS）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APS系统能够根据订单和生产计划，智能地生成详细的生产排程，确保生产资源的合理利用。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ERP系统实现企业资源的全面管理，包括财务、采购、销售、库存等各个方面，提高企业的整体运营效率。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通过实时数据采集和分析，及时发现并解决生产过程中的问题，减少生产停顿和浪费，提高生产效率。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利用信息化技术实现生产流程的自动化和智能化，减少人工干预和误差，提高生产流程的稳定性和可靠性。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通过信息化技术实现供应链各环节的无缝对接和实时协同，提高供应链的响应速度和灵活性。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利用大数据、人工智能等先进技术，挖掘用户需求和市场趋势，推动产品的创新设计和个性化定制。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信息化技术对智能制造的推动作用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协同设计技术在智能制造中的应用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协同设计定义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协同设计是一种基于计算机网络的设计沟通手段，支持多个设计师或设计团队在同一设计环境下共同工作，实现设计信息的实时交流、共享与协作。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协同设计技术组成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主要包括协同工作环境、协同设计工具、协同设计过程管理和协同设计决策支持等关键技术。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协同设计技术概述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数字化工厂规划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利用协同设计技术，实现数字化工厂布局规划、生产线设计、工艺流程优化等环节的并行设计与协同。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制造资源优化配置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通过协同设计平台，整合企业内部及外部制造资源，实现资源的高效配置与共享。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促进不同领域（如机械、电子、软件等）在产品设计、制造过程中的紧密协作，打破传统串行设计模式。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智能制造中的协同设计技术应用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https://d.book118.com/445002220331011110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2024-09-16T10:13:11.526</cp:lastPrinted>
  <dcterms:created xsi:type="dcterms:W3CDTF">2024-09-16T02:13:11Z</dcterms:created>
  <dcterms:modified xsi:type="dcterms:W3CDTF">2024-09-16T02:13:13Z</dcterms:modified>
</cp:coreProperties>
</file>