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09BDD-9455-4919-BFB2-99084F35C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CD8F3-97C9-4F00-A154-31D4A78A7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6827E-7084-4655-9CE3-3A8160E70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D583E-CEAD-45B2-81AA-C13AC551C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BEB2E-36A8-41DC-ACA6-FE35CB5CA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AD9301-D124-4779-8D7F-03C0A4D34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B7FB19-8EED-498A-AE2D-FAF3D6A53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5C10F-E2F4-4BD3-B8EF-197FBAB1F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8F234-FE89-427F-B34A-8B0C8CCF4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69FA1-B77F-4141-986B-E97749572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2C0C3-8D13-4012-BB24-BCA542CC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02241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售后服务的数据分析与报告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售后服务问题诊断与改进建议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售后服务客户满意度调查与评估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提高服务质量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发现售后服务中存在的问题和不足，提出改进措施，提高服务质量。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促进产品销售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通过售后服务数据分析，了解产品的使用情况和客户反馈，为产品改进和升级提供有力支持，进而促进产品销售。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通过对售后服务数据的深入分析，了解客户的需求和期望，从而优化服务流程，提升客户满意度。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本报告涵盖过去一年的售后服务数据。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本报告涉及全国范围内的售后服务网点。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本报告数据来源于公司内部售后服务数据库、客户调查问卷以及第三方数据平台。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售后服务概述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售后服务是指在商品销售后，为消费者提供的各种服务活动，包括产品安装、调试、维修、退换货、咨询等服务。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售后服务是商品销售的重要组成部分，对于提高消费者满意度、促进品牌口碑传播、增强企业竞争力具有重要意义。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提升消费者满意度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优质的售后服务能够及时响应消费者需求，解决消费者在使用过程中遇到的问题，从而提升消费者满意度。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促进品牌口碑传播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良好的售后服务能够让消费者对品牌产生信任和好感，进而促进品牌口碑的传播。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在激烈的市场竞争中，优质的售后服务能够为企业赢得更多的消费者信任和支持，从而增强企业的竞争力。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接收服务请求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消费者通过电话、邮件、在线客服等方式向企业提出服务请求。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确认服务需求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企业客服人员与消费者沟通，确认服务需求和问题详情。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安排服务计划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企业根据服务需求和问题详情，安排合适的服务人员和服务计划。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提供服务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服务人员按照服务计划为消费者提供相应的服务，如维修、退换货等。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确认服务结果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服务完成后，企业客服人员与消费者确认服务结果和满意度。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跟踪服务效果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企业对服务效果进行跟踪和评估，以便不断改进和提升服务质量。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数据收集与处理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客户服务记录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产品维修的历史记录，包括故障类型、维修措施、维修时间等。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维修记录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退换货记录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调查问卷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针对售后服务质量和客户满意度的定期调查结果。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包括电话、邮件、在线聊天等渠道的客户咨询和投诉记录。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客户退换货的相关信息，如退换货原因、处理结果等。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去除重复、无效和错误数据，确保数据的准确性和一致性。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将数据转换为适合分析的格式，如将文本数据转换为数值型数据。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数据聚合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按照特定维度对数据进行汇总和统计，如按时间、地区、产品等维度进行分组。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利用图表、图像等方式直观展示数据分布和趋势。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检查数据是否完整，是否有缺失值或异常值。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验证数据的准确性，如通过与其他可靠数据源进行比对。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检查数据在不同来源或不同时间之间是否保持一致。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评估数据更新的及时性和频率，确保分析结果的时效性。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售后服务数据分析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24" r="250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频数分布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统计各类售后服务请求的数量，了解服务请求的分布情况。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平均值与标准差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计算服务请求的平均处理时间和标准差，了解服务处理效率的稳定性和波动情况。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最大值与最小值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找出服务处理时间的最大值和最小值，识别异常值和极端情况。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https://d.book118.com/445002241241011110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2024-09-16T02:44:11.576</cp:lastPrinted>
  <dcterms:created xsi:type="dcterms:W3CDTF">2024-09-15T18:44:11Z</dcterms:created>
  <dcterms:modified xsi:type="dcterms:W3CDTF">2024-09-15T18:44:13Z</dcterms:modified>
</cp:coreProperties>
</file>