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A5E1C-EE19-4854-AC88-13584AE3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4DC54-F577-4BDB-BED5-AAEA0DE2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4FAC8-C366-47F7-BA6D-320B76B1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01A91-8AA2-4930-A7D8-AE57024B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69936-4264-43FE-9789-3FF3DCAA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36421-87F2-43A9-A11A-3E98EF37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7EA8B-9A59-473C-84CA-9938C2160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6564B-6DD7-4E44-9B0E-8E7E1376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F2C49-0275-4291-BF60-0328E1C46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1D27-5F10-41A7-810B-15DD53F4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3FE4D-6961-438F-8BA8-5DDE75F41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3310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弧度计算与三角函数的应用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弧度与角度基本概念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三角函数在弧度制下性质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弧度计算在几何问题中应用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三角函数在物理问题中应用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数值计算方法和误差分析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弧度与角度基本概念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55" r="1435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02" r="1660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弧度是角的度量单位，它是由弧长和半径的比值定义的。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在单位圆上，弧长等于半径的弧，其所对的圆心角为1弧度。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弧度的性质包括：弧长与半径成正比，圆心角与弧长成正比，以及弧度与实数之间的一一对应关系。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弧度定义及性质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将角度乘以π/180即可得到对应的弧度值。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将弧度乘以180/π即可得到对应的角度值。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角度与弧度转换方法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弧度转角度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角度转弧度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62" r="1096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45°对应弧度值为π/4。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0°对应弧度值为0。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30°对应弧度值为π/6。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常见特殊角度对应弧度值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常见特殊角度对应弧度值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60°对应弧度值为π/3。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90°对应弧度值为π/2。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180°对应弧度值为π。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这些特殊角度的弧度值在三角函数计算中经常出现，需要熟练掌握。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三角函数在弧度制下性质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67" b="18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44" b="176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正弦、余弦、正切函数图像与性质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正弦函数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图像为波形曲线，周期为2π，振幅为1。在[0, π/2]区间内单调递增，在[π/2, π]区间内单调递减。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余弦函数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图像为波形曲线，周期为2π，振幅为1。在[0, π]区间内单调递减，在[π, 2π]区间内单调递增。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正切函数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图像为间断的曲线，周期为π。在(-π/2, π/2)区间内单调递增，且在该区间内值域为R。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正弦函数和余弦函数具有周期性，周期分别为2π和π。正切函数也具有周期性，周期为π。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正弦函数是奇函数（sin(-x) = -sin(x)），余弦函数是偶函数（cos(-x) = cos(x)），正切函数是奇函数（tan(-x) = -tan(x)）。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周期性和奇偶性分析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通过正弦、余弦、正切函数的组合和变换，可以形成更复杂的复合函数。例如，y = Asin(ωx + φ) 或 y = Acos(ωx + φ) 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变换规律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通过对正弦、余弦、正切函数的平移、伸缩、反射等变换，可以得到不同的函数图像和性质。例如，y = sin(x + π/3) 是将正弦函数向左平移π/3个单位；y = 2sin(2x) 是将正弦函数的周期缩小为原来的一半，振幅扩大为原来的2倍。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复合函数及变换规律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弧度计算在几何问题中应用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79" b="164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弧长公式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弧长 = 圆心角 × 半径。利用该公式，可以求出给定圆心角和半径下的弧长。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圆心角的表示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在弧度制下，圆心角用弧度数表示，其大小等于弧长与半径的比值。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弧长与角度的转换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通过弧度和角度之间的转换公式，可以将角度转换为弧度，进而计算弧长。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圆心角所对弧长计算问题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https://d.book118.com/445003310142011101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2024-09-09T22:10:48.180</cp:lastPrinted>
  <dcterms:created xsi:type="dcterms:W3CDTF">2024-09-09T14:10:48Z</dcterms:created>
  <dcterms:modified xsi:type="dcterms:W3CDTF">2024-09-09T14:10:51Z</dcterms:modified>
</cp:coreProperties>
</file>