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3" ContentType="audio/m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2B73EA-EE91-4E33-A9C1-8BF5DD7139A2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92B679-AE23-4750-8FB0-6513430B895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63947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411798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0418568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F9D29-E0D3-44E7-BEF4-36022C184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1E7AB-83D2-402C-BF41-A3DB66B53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579F4-BABF-4228-B0B3-9638ED9E4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E9658-8B66-4C4C-8952-D76B356EA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ADA40-DAE9-4041-80EC-8312C6E40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B2962B-3AEF-4CC2-AF1E-60087C19A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258CE-DAE0-496D-ABF7-C6940E740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53A97-D4E6-457B-B3E8-D3DF4AD60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E3A57-2A29-4391-9801-044D5C9A0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219DE-6BAA-4C47-A20E-5F39786B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55680-5009-4A5A-8E22-9ACA2B65C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2866"/>
            <a:ext cx="9144001" cy="5146366"/>
          </a:xfrm>
          <a:prstGeom prst="rect">
            <a:avLst/>
          </a:prstGeom>
        </p:spPr>
      </p:pic>
      <p:cxnSp>
        <p:nvCxnSpPr>
          <p:cNvPr id="7" name="直接连接符 6"/>
          <p:cNvCxnSpPr/>
          <p:nvPr userDrawn="1"/>
        </p:nvCxnSpPr>
        <p:spPr>
          <a:xfrm>
            <a:off x="755576" y="625398"/>
            <a:ext cx="7848872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7"/>
          <p:cNvGrpSpPr/>
          <p:nvPr userDrawn="1"/>
        </p:nvGrpSpPr>
        <p:grpSpPr>
          <a:xfrm>
            <a:off x="323528" y="292895"/>
            <a:ext cx="390372" cy="205979"/>
            <a:chExt cx="1041399" cy="549275"/>
          </a:xfrm>
        </p:grpSpPr>
        <p:sp>
          <p:nvSpPr>
            <p:cNvPr id="13" name="Freeform 16"/>
            <p:cNvSpPr/>
            <p:nvPr/>
          </p:nvSpPr>
          <p:spPr bwMode="auto">
            <a:xfrm>
              <a:off x="0" y="0"/>
              <a:ext cx="361950" cy="549275"/>
            </a:xfrm>
            <a:custGeom>
              <a:gdLst>
                <a:gd name="T0" fmla="*/ 4 w 400"/>
                <a:gd name="T1" fmla="*/ 92 h 608"/>
                <a:gd name="T2" fmla="*/ 96 w 400"/>
                <a:gd name="T3" fmla="*/ 0 h 608"/>
                <a:gd name="T4" fmla="*/ 400 w 400"/>
                <a:gd name="T5" fmla="*/ 304 h 608"/>
                <a:gd name="T6" fmla="*/ 96 w 400"/>
                <a:gd name="T7" fmla="*/ 608 h 608"/>
                <a:gd name="T8" fmla="*/ 0 w 400"/>
                <a:gd name="T9" fmla="*/ 512 h 608"/>
                <a:gd name="T10" fmla="*/ 212 w 400"/>
                <a:gd name="T11" fmla="*/ 300 h 608"/>
                <a:gd name="T12" fmla="*/ 4 w 400"/>
                <a:gd name="T13" fmla="*/ 92 h 6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00" h="608">
                  <a:moveTo>
                    <a:pt x="4" y="92"/>
                  </a:moveTo>
                  <a:lnTo>
                    <a:pt x="96" y="0"/>
                  </a:lnTo>
                  <a:lnTo>
                    <a:pt x="400" y="304"/>
                  </a:lnTo>
                  <a:lnTo>
                    <a:pt x="96" y="608"/>
                  </a:lnTo>
                  <a:lnTo>
                    <a:pt x="0" y="512"/>
                  </a:lnTo>
                  <a:lnTo>
                    <a:pt x="212" y="300"/>
                  </a:lnTo>
                  <a:lnTo>
                    <a:pt x="4" y="92"/>
                  </a:lnTo>
                  <a:close/>
                </a:path>
              </a:pathLst>
            </a:custGeom>
            <a:solidFill>
              <a:srgbClr val="005DA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7"/>
            <p:cNvSpPr/>
            <p:nvPr/>
          </p:nvSpPr>
          <p:spPr bwMode="auto">
            <a:xfrm>
              <a:off x="338137" y="0"/>
              <a:ext cx="360362" cy="549275"/>
            </a:xfrm>
            <a:custGeom>
              <a:gdLst>
                <a:gd name="T0" fmla="*/ 4 w 399"/>
                <a:gd name="T1" fmla="*/ 92 h 608"/>
                <a:gd name="T2" fmla="*/ 96 w 399"/>
                <a:gd name="T3" fmla="*/ 0 h 608"/>
                <a:gd name="T4" fmla="*/ 399 w 399"/>
                <a:gd name="T5" fmla="*/ 304 h 608"/>
                <a:gd name="T6" fmla="*/ 96 w 399"/>
                <a:gd name="T7" fmla="*/ 608 h 608"/>
                <a:gd name="T8" fmla="*/ 0 w 399"/>
                <a:gd name="T9" fmla="*/ 512 h 608"/>
                <a:gd name="T10" fmla="*/ 212 w 399"/>
                <a:gd name="T11" fmla="*/ 300 h 608"/>
                <a:gd name="T12" fmla="*/ 4 w 399"/>
                <a:gd name="T13" fmla="*/ 92 h 6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9" h="608">
                  <a:moveTo>
                    <a:pt x="4" y="92"/>
                  </a:moveTo>
                  <a:lnTo>
                    <a:pt x="96" y="0"/>
                  </a:lnTo>
                  <a:lnTo>
                    <a:pt x="399" y="304"/>
                  </a:lnTo>
                  <a:lnTo>
                    <a:pt x="96" y="608"/>
                  </a:lnTo>
                  <a:lnTo>
                    <a:pt x="0" y="512"/>
                  </a:lnTo>
                  <a:lnTo>
                    <a:pt x="212" y="300"/>
                  </a:lnTo>
                  <a:lnTo>
                    <a:pt x="4" y="92"/>
                  </a:lnTo>
                  <a:close/>
                </a:path>
              </a:pathLst>
            </a:custGeom>
            <a:solidFill>
              <a:srgbClr val="3992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8"/>
            <p:cNvSpPr/>
            <p:nvPr/>
          </p:nvSpPr>
          <p:spPr bwMode="auto">
            <a:xfrm>
              <a:off x="681037" y="0"/>
              <a:ext cx="360362" cy="549275"/>
            </a:xfrm>
            <a:custGeom>
              <a:gdLst>
                <a:gd name="T0" fmla="*/ 4 w 399"/>
                <a:gd name="T1" fmla="*/ 92 h 608"/>
                <a:gd name="T2" fmla="*/ 95 w 399"/>
                <a:gd name="T3" fmla="*/ 0 h 608"/>
                <a:gd name="T4" fmla="*/ 399 w 399"/>
                <a:gd name="T5" fmla="*/ 304 h 608"/>
                <a:gd name="T6" fmla="*/ 95 w 399"/>
                <a:gd name="T7" fmla="*/ 608 h 608"/>
                <a:gd name="T8" fmla="*/ 0 w 399"/>
                <a:gd name="T9" fmla="*/ 512 h 608"/>
                <a:gd name="T10" fmla="*/ 212 w 399"/>
                <a:gd name="T11" fmla="*/ 300 h 608"/>
                <a:gd name="T12" fmla="*/ 4 w 399"/>
                <a:gd name="T13" fmla="*/ 92 h 6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9" h="608">
                  <a:moveTo>
                    <a:pt x="4" y="92"/>
                  </a:moveTo>
                  <a:lnTo>
                    <a:pt x="95" y="0"/>
                  </a:lnTo>
                  <a:lnTo>
                    <a:pt x="399" y="304"/>
                  </a:lnTo>
                  <a:lnTo>
                    <a:pt x="95" y="608"/>
                  </a:lnTo>
                  <a:lnTo>
                    <a:pt x="0" y="512"/>
                  </a:lnTo>
                  <a:lnTo>
                    <a:pt x="212" y="300"/>
                  </a:lnTo>
                  <a:lnTo>
                    <a:pt x="4" y="92"/>
                  </a:lnTo>
                  <a:close/>
                </a:path>
              </a:pathLst>
            </a:custGeom>
            <a:solidFill>
              <a:srgbClr val="F79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8" name="TextBox 15"/>
          <p:cNvSpPr txBox="1"/>
          <p:nvPr userDrawn="1"/>
        </p:nvSpPr>
        <p:spPr>
          <a:xfrm>
            <a:off x="8100392" y="241995"/>
            <a:ext cx="671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2EEF1883-7A0E-4F66-9932-E581691AD397}" type="slidenum">
              <a:rPr lang="zh-CN" altLang="en-US" sz="1800" b="0" smtClean="0">
                <a:solidFill>
                  <a:schemeClr val="accent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‹#›</a:t>
            </a:fld>
            <a:r>
              <a:rPr lang="zh-CN" altLang="en-US" sz="1800" b="0">
                <a:solidFill>
                  <a:schemeClr val="accent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2866"/>
            <a:ext cx="9144001" cy="514636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2866"/>
            <a:ext cx="9144001" cy="514636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First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Picture Placeholder 2"/>
          <p:cNvSpPr>
            <a:spLocks noGrp="1"/>
          </p:cNvSpPr>
          <p:nvPr>
            <p:ph type="pic" sz="quarter" idx="17"/>
          </p:nvPr>
        </p:nvSpPr>
        <p:spPr>
          <a:xfrm>
            <a:off x="3048000" y="331471"/>
            <a:ext cx="3276600" cy="2312673"/>
          </a:xfrm>
          <a:custGeom>
            <a:rect l="l" t="t" r="r" b="b"/>
            <a:pathLst>
              <a:path w="3276600" h="3124200">
                <a:moveTo>
                  <a:pt x="3028950" y="0"/>
                </a:moveTo>
                <a:cubicBezTo>
                  <a:pt x="3165723" y="0"/>
                  <a:pt x="3276600" y="110877"/>
                  <a:pt x="3276600" y="247650"/>
                </a:cubicBezTo>
                <a:lnTo>
                  <a:pt x="3276600" y="2876550"/>
                </a:lnTo>
                <a:cubicBezTo>
                  <a:pt x="3276600" y="3013323"/>
                  <a:pt x="3165723" y="3124200"/>
                  <a:pt x="3028950" y="3124200"/>
                </a:cubicBezTo>
                <a:cubicBezTo>
                  <a:pt x="2892177" y="3124200"/>
                  <a:pt x="2781300" y="3013323"/>
                  <a:pt x="2781300" y="2876550"/>
                </a:cubicBezTo>
                <a:lnTo>
                  <a:pt x="2781300" y="247650"/>
                </a:lnTo>
                <a:cubicBezTo>
                  <a:pt x="2781300" y="110877"/>
                  <a:pt x="2892177" y="0"/>
                  <a:pt x="3028950" y="0"/>
                </a:cubicBezTo>
                <a:close/>
                <a:moveTo>
                  <a:pt x="2317750" y="0"/>
                </a:moveTo>
                <a:cubicBezTo>
                  <a:pt x="2454523" y="0"/>
                  <a:pt x="2565400" y="110877"/>
                  <a:pt x="2565400" y="247650"/>
                </a:cubicBezTo>
                <a:lnTo>
                  <a:pt x="2565400" y="2876550"/>
                </a:lnTo>
                <a:cubicBezTo>
                  <a:pt x="2565400" y="3013323"/>
                  <a:pt x="2454523" y="3124200"/>
                  <a:pt x="2317750" y="3124200"/>
                </a:cubicBezTo>
                <a:cubicBezTo>
                  <a:pt x="2180977" y="3124200"/>
                  <a:pt x="2070100" y="3013323"/>
                  <a:pt x="2070100" y="2876550"/>
                </a:cubicBezTo>
                <a:lnTo>
                  <a:pt x="2070100" y="247650"/>
                </a:lnTo>
                <a:cubicBezTo>
                  <a:pt x="2070100" y="110877"/>
                  <a:pt x="2180977" y="0"/>
                  <a:pt x="2317750" y="0"/>
                </a:cubicBezTo>
                <a:close/>
                <a:moveTo>
                  <a:pt x="1606550" y="0"/>
                </a:moveTo>
                <a:cubicBezTo>
                  <a:pt x="1743323" y="0"/>
                  <a:pt x="1854200" y="110877"/>
                  <a:pt x="1854200" y="247650"/>
                </a:cubicBezTo>
                <a:lnTo>
                  <a:pt x="1854200" y="2876550"/>
                </a:lnTo>
                <a:cubicBezTo>
                  <a:pt x="1854200" y="3013323"/>
                  <a:pt x="1743323" y="3124200"/>
                  <a:pt x="1606550" y="3124200"/>
                </a:cubicBezTo>
                <a:cubicBezTo>
                  <a:pt x="1469777" y="3124200"/>
                  <a:pt x="1358900" y="3013323"/>
                  <a:pt x="1358900" y="2876550"/>
                </a:cubicBezTo>
                <a:lnTo>
                  <a:pt x="1358900" y="247650"/>
                </a:lnTo>
                <a:cubicBezTo>
                  <a:pt x="1358900" y="110877"/>
                  <a:pt x="1469777" y="0"/>
                  <a:pt x="1606550" y="0"/>
                </a:cubicBezTo>
                <a:close/>
                <a:moveTo>
                  <a:pt x="958850" y="0"/>
                </a:moveTo>
                <a:cubicBezTo>
                  <a:pt x="1095623" y="0"/>
                  <a:pt x="1206500" y="110877"/>
                  <a:pt x="1206500" y="247650"/>
                </a:cubicBezTo>
                <a:lnTo>
                  <a:pt x="1206500" y="2876550"/>
                </a:lnTo>
                <a:cubicBezTo>
                  <a:pt x="1206500" y="3013323"/>
                  <a:pt x="1095623" y="3124200"/>
                  <a:pt x="958850" y="3124200"/>
                </a:cubicBezTo>
                <a:cubicBezTo>
                  <a:pt x="822077" y="3124200"/>
                  <a:pt x="711200" y="3013323"/>
                  <a:pt x="711200" y="2876550"/>
                </a:cubicBezTo>
                <a:lnTo>
                  <a:pt x="711200" y="247650"/>
                </a:lnTo>
                <a:cubicBezTo>
                  <a:pt x="711200" y="110877"/>
                  <a:pt x="822077" y="0"/>
                  <a:pt x="958850" y="0"/>
                </a:cubicBezTo>
                <a:close/>
                <a:moveTo>
                  <a:pt x="247650" y="0"/>
                </a:moveTo>
                <a:cubicBezTo>
                  <a:pt x="384423" y="0"/>
                  <a:pt x="495300" y="110877"/>
                  <a:pt x="495300" y="247650"/>
                </a:cubicBezTo>
                <a:lnTo>
                  <a:pt x="495300" y="2876550"/>
                </a:lnTo>
                <a:cubicBezTo>
                  <a:pt x="495300" y="3013323"/>
                  <a:pt x="384423" y="3124200"/>
                  <a:pt x="247650" y="3124200"/>
                </a:cubicBezTo>
                <a:cubicBezTo>
                  <a:pt x="110877" y="3124200"/>
                  <a:pt x="0" y="3013323"/>
                  <a:pt x="0" y="2876550"/>
                </a:cubicBezTo>
                <a:lnTo>
                  <a:pt x="0" y="247650"/>
                </a:lnTo>
                <a:cubicBezTo>
                  <a:pt x="0" y="110877"/>
                  <a:pt x="110877" y="0"/>
                  <a:pt x="247650" y="0"/>
                </a:cubicBezTo>
                <a:close/>
              </a:path>
            </a:pathLst>
          </a:custGeom>
          <a:effectLst/>
        </p:spPr>
        <p:txBody>
          <a:bodyPr vert="horz" lIns="95057" tIns="47529" rIns="95057" bIns="47529"/>
          <a:lstStyle>
            <a:lvl1pPr marL="0" indent="0" algn="ctr">
              <a:buNone/>
              <a:defRPr sz="810">
                <a:solidFill>
                  <a:srgbClr val="7F7F7F"/>
                </a:solidFill>
                <a:latin typeface="Lato Regular"/>
                <a:cs typeface="Lato Regular"/>
              </a:defRPr>
            </a:lvl1pPr>
          </a:lstStyle>
          <a:p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0" hasCustomPrompt="1"/>
          </p:nvPr>
        </p:nvSpPr>
        <p:spPr>
          <a:xfrm>
            <a:off x="2966029" y="2851089"/>
            <a:ext cx="3383973" cy="323835"/>
          </a:xfrm>
          <a:prstGeom prst="rect">
            <a:avLst/>
          </a:prstGeom>
        </p:spPr>
        <p:txBody>
          <a:bodyPr vert="horz" lIns="0" tIns="40504" rIns="0" bIns="40504" anchor="ctr"/>
          <a:lstStyle>
            <a:lvl1pPr marL="0" indent="0" algn="ctr">
              <a:lnSpc>
                <a:spcPct val="100000"/>
              </a:lnSpc>
              <a:spcBef>
                <a:spcPct val="0"/>
              </a:spcBef>
              <a:buNone/>
              <a:defRPr sz="3150" b="1">
                <a:solidFill>
                  <a:schemeClr val="bg1"/>
                </a:solidFill>
                <a:latin typeface="Lato Hairline"/>
                <a:cs typeface="Lato Hairline"/>
              </a:defRPr>
            </a:lvl1pPr>
          </a:lstStyle>
          <a:p>
            <a:pPr lvl="0"/>
            <a:r>
              <a:rPr lang="es-ES_tradnl"/>
              <a:t>TITLE HERE</a:t>
            </a:r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1" hasCustomPrompt="1"/>
          </p:nvPr>
        </p:nvSpPr>
        <p:spPr>
          <a:xfrm>
            <a:off x="2966029" y="3288938"/>
            <a:ext cx="3383973" cy="171338"/>
          </a:xfrm>
          <a:prstGeom prst="rect">
            <a:avLst/>
          </a:prstGeom>
        </p:spPr>
        <p:txBody>
          <a:bodyPr vert="horz" lIns="0" tIns="40504" rIns="0" bIns="40504" anchor="ctr"/>
          <a:lstStyle>
            <a:lvl1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50" b="0">
                <a:solidFill>
                  <a:schemeClr val="accent3"/>
                </a:solidFill>
                <a:latin typeface="Lato Light"/>
                <a:cs typeface="Lato Light"/>
              </a:defRPr>
            </a:lvl1pPr>
          </a:lstStyle>
          <a:p>
            <a:pPr lvl="0"/>
            <a:r>
              <a:rPr lang="es-ES_tradnl" err="1"/>
              <a:t>Ultimate Powerpoint Template</a:t>
            </a:r>
            <a:endParaRPr lang="es-ES_tradnl"/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6" hasCustomPrompt="1"/>
          </p:nvPr>
        </p:nvSpPr>
        <p:spPr>
          <a:xfrm>
            <a:off x="2981376" y="3613369"/>
            <a:ext cx="3366029" cy="1152651"/>
          </a:xfrm>
          <a:prstGeom prst="rect">
            <a:avLst/>
          </a:prstGeom>
        </p:spPr>
        <p:txBody>
          <a:bodyPr vert="horz" lIns="0" tIns="0" rIns="0" bIns="0"/>
          <a:lstStyle>
            <a:lvl1pPr marL="0" indent="0" algn="ctr">
              <a:lnSpc>
                <a:spcPct val="130000"/>
              </a:lnSpc>
              <a:buNone/>
              <a:defRPr sz="1080">
                <a:solidFill>
                  <a:schemeClr val="tx1">
                    <a:lumMod val="50000"/>
                    <a:lumOff val="50000"/>
                  </a:schemeClr>
                </a:solidFill>
                <a:latin typeface="Lato Regular"/>
                <a:cs typeface="Lato Regular"/>
              </a:defRPr>
            </a:lvl1pPr>
          </a:lstStyle>
          <a:p>
            <a:pPr lvl="0"/>
            <a:r>
              <a:rPr lang="en-US" err="1"/>
              <a:t>Lorem ipsum dolor sit amet, consectetur adipiscing elit. Fusce diam tortor, mattis quis dapibus vitae, euismod non purus. Maecenas ut lacus nec mauris feugiat tristique.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4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4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4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dur="50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8" grpId="0" build="p">
        <p:tmplLst>
          <p:tmpl lvl="1">
            <p:tnLst>
              <p:par>
                <p:cTn presetID="42" presetClass="entr" presetSubtype="0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400"/>
                        <p:tgtEl>
                          <p:spTgt spid="8"/>
                        </p:tgtEl>
                      </p:cBhvr>
                    </p:animEffect>
                    <p:anim calcmode="lin" valueType="num">
                      <p:cBhvr>
                        <p:cTn dur="400" fill="hold"/>
                        <p:tgtEl>
                          <p:spTgt spid="8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400" fill="hold"/>
                        <p:tgtEl>
                          <p:spTgt spid="8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9" grpId="0" build="p">
        <p:tmplLst>
          <p:tmpl lvl="1">
            <p:tnLst>
              <p:par>
                <p:cTn presetID="42" presetClass="entr" presetSubtype="0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9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10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8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2022/10/24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audio" Target="../media/media1.mp3" /><Relationship Id="rId5" Type="http://schemas.microsoft.com/office/2007/relationships/media" Target="../media/media1.mp3" TargetMode="Internal" /><Relationship Id="rId6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0411310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Time Will Tell.mp3">
            <a:hlinkClick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9234781" y="0"/>
            <a:ext cx="336542" cy="33642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5143500"/>
          </a:xfrm>
          <a:prstGeom prst="rect">
            <a:avLst/>
          </a:prstGeom>
        </p:spPr>
      </p:pic>
      <p:sp>
        <p:nvSpPr>
          <p:cNvPr id="43" name="Rectangle 3"/>
          <p:cNvSpPr txBox="1">
            <a:spLocks noChangeArrowheads="1"/>
          </p:cNvSpPr>
          <p:nvPr/>
        </p:nvSpPr>
        <p:spPr>
          <a:xfrm>
            <a:off x="3491865" y="1713865"/>
            <a:ext cx="5141595" cy="68961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受限空间风险评估</a:t>
            </a:r>
          </a:p>
        </p:txBody>
      </p:sp>
      <p:cxnSp>
        <p:nvCxnSpPr>
          <p:cNvPr id="46" name="直接连接符 5"/>
          <p:cNvCxnSpPr>
            <a:cxnSpLocks noChangeShapeType="1"/>
          </p:cNvCxnSpPr>
          <p:nvPr/>
        </p:nvCxnSpPr>
        <p:spPr bwMode="auto">
          <a:xfrm flipH="1">
            <a:off x="3923928" y="2486603"/>
            <a:ext cx="4617801" cy="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7" name="矩形 9"/>
          <p:cNvSpPr>
            <a:spLocks noChangeArrowheads="1"/>
          </p:cNvSpPr>
          <p:nvPr/>
        </p:nvSpPr>
        <p:spPr bwMode="auto">
          <a:xfrm>
            <a:off x="8763956" y="1898129"/>
            <a:ext cx="380044" cy="16097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68557" tIns="34279" rIns="68557" bIns="34279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9" name="组合 48"/>
          <p:cNvGrpSpPr/>
          <p:nvPr/>
        </p:nvGrpSpPr>
        <p:grpSpPr>
          <a:xfrm>
            <a:off x="8120850" y="3071925"/>
            <a:ext cx="432048" cy="432834"/>
            <a:chOff x="6084168" y="1274820"/>
            <a:chExt cx="432048" cy="432834"/>
          </a:xfrm>
        </p:grpSpPr>
        <p:sp>
          <p:nvSpPr>
            <p:cNvPr id="50" name="椭圆 22"/>
            <p:cNvSpPr>
              <a:spLocks noChangeArrowheads="1"/>
            </p:cNvSpPr>
            <p:nvPr/>
          </p:nvSpPr>
          <p:spPr bwMode="auto">
            <a:xfrm>
              <a:off x="6084168" y="1274820"/>
              <a:ext cx="432048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51" name="Freeform 59"/>
            <p:cNvSpPr>
              <a:spLocks noChangeArrowheads="1"/>
            </p:cNvSpPr>
            <p:nvPr/>
          </p:nvSpPr>
          <p:spPr bwMode="auto">
            <a:xfrm>
              <a:off x="6180302" y="1365898"/>
              <a:ext cx="239780" cy="250679"/>
            </a:xfrm>
            <a:custGeom>
              <a:gdLst>
                <a:gd name="T0" fmla="*/ 73627430 w 581"/>
                <a:gd name="T1" fmla="*/ 67678707 h 609"/>
                <a:gd name="T2" fmla="*/ 61659637 w 581"/>
                <a:gd name="T3" fmla="*/ 78678142 h 609"/>
                <a:gd name="T4" fmla="*/ 54244957 w 581"/>
                <a:gd name="T5" fmla="*/ 72208055 h 609"/>
                <a:gd name="T6" fmla="*/ 57106883 w 581"/>
                <a:gd name="T7" fmla="*/ 65867111 h 609"/>
                <a:gd name="T8" fmla="*/ 61659637 w 581"/>
                <a:gd name="T9" fmla="*/ 69490662 h 609"/>
                <a:gd name="T10" fmla="*/ 71806401 w 581"/>
                <a:gd name="T11" fmla="*/ 61338122 h 609"/>
                <a:gd name="T12" fmla="*/ 73627430 w 581"/>
                <a:gd name="T13" fmla="*/ 67678707 h 609"/>
                <a:gd name="T14" fmla="*/ 61659637 w 581"/>
                <a:gd name="T15" fmla="*/ 64055516 h 609"/>
                <a:gd name="T16" fmla="*/ 49691843 w 581"/>
                <a:gd name="T17" fmla="*/ 69490662 h 609"/>
                <a:gd name="T18" fmla="*/ 51513233 w 581"/>
                <a:gd name="T19" fmla="*/ 75054951 h 609"/>
                <a:gd name="T20" fmla="*/ 3772261 w 581"/>
                <a:gd name="T21" fmla="*/ 78678142 h 609"/>
                <a:gd name="T22" fmla="*/ 0 w 581"/>
                <a:gd name="T23" fmla="*/ 10999436 h 609"/>
                <a:gd name="T24" fmla="*/ 10146404 w 581"/>
                <a:gd name="T25" fmla="*/ 7246742 h 609"/>
                <a:gd name="T26" fmla="*/ 17561444 w 581"/>
                <a:gd name="T27" fmla="*/ 18246178 h 609"/>
                <a:gd name="T28" fmla="*/ 24845922 w 581"/>
                <a:gd name="T29" fmla="*/ 7246742 h 609"/>
                <a:gd name="T30" fmla="*/ 28488341 w 581"/>
                <a:gd name="T31" fmla="*/ 10999436 h 609"/>
                <a:gd name="T32" fmla="*/ 43318061 w 581"/>
                <a:gd name="T33" fmla="*/ 10999436 h 609"/>
                <a:gd name="T34" fmla="*/ 46960119 w 581"/>
                <a:gd name="T35" fmla="*/ 7246742 h 609"/>
                <a:gd name="T36" fmla="*/ 54244957 w 581"/>
                <a:gd name="T37" fmla="*/ 18246178 h 609"/>
                <a:gd name="T38" fmla="*/ 61659637 w 581"/>
                <a:gd name="T39" fmla="*/ 7246742 h 609"/>
                <a:gd name="T40" fmla="*/ 71806401 w 581"/>
                <a:gd name="T41" fmla="*/ 10999436 h 609"/>
                <a:gd name="T42" fmla="*/ 66212751 w 581"/>
                <a:gd name="T43" fmla="*/ 59526167 h 609"/>
                <a:gd name="T44" fmla="*/ 10146404 w 581"/>
                <a:gd name="T45" fmla="*/ 63149718 h 609"/>
                <a:gd name="T46" fmla="*/ 12878128 w 581"/>
                <a:gd name="T47" fmla="*/ 65867111 h 609"/>
                <a:gd name="T48" fmla="*/ 39545439 w 581"/>
                <a:gd name="T49" fmla="*/ 63149718 h 609"/>
                <a:gd name="T50" fmla="*/ 39545439 w 581"/>
                <a:gd name="T51" fmla="*/ 63149718 h 609"/>
                <a:gd name="T52" fmla="*/ 39545439 w 581"/>
                <a:gd name="T53" fmla="*/ 63149718 h 609"/>
                <a:gd name="T54" fmla="*/ 12878128 w 581"/>
                <a:gd name="T55" fmla="*/ 60431965 h 609"/>
                <a:gd name="T56" fmla="*/ 58017218 w 581"/>
                <a:gd name="T57" fmla="*/ 28339815 h 609"/>
                <a:gd name="T58" fmla="*/ 13788823 w 581"/>
                <a:gd name="T59" fmla="*/ 28339815 h 609"/>
                <a:gd name="T60" fmla="*/ 13788823 w 581"/>
                <a:gd name="T61" fmla="*/ 35715700 h 609"/>
                <a:gd name="T62" fmla="*/ 61659637 w 581"/>
                <a:gd name="T63" fmla="*/ 31963007 h 609"/>
                <a:gd name="T64" fmla="*/ 58017218 w 581"/>
                <a:gd name="T65" fmla="*/ 43868240 h 609"/>
                <a:gd name="T66" fmla="*/ 35903020 w 581"/>
                <a:gd name="T67" fmla="*/ 43868240 h 609"/>
                <a:gd name="T68" fmla="*/ 13788823 w 581"/>
                <a:gd name="T69" fmla="*/ 43868240 h 609"/>
                <a:gd name="T70" fmla="*/ 13788823 w 581"/>
                <a:gd name="T71" fmla="*/ 51244484 h 609"/>
                <a:gd name="T72" fmla="*/ 35903020 w 581"/>
                <a:gd name="T73" fmla="*/ 51244484 h 609"/>
                <a:gd name="T74" fmla="*/ 61659637 w 581"/>
                <a:gd name="T75" fmla="*/ 47491791 h 609"/>
                <a:gd name="T76" fmla="*/ 54244957 w 581"/>
                <a:gd name="T77" fmla="*/ 14622627 h 609"/>
                <a:gd name="T78" fmla="*/ 50602538 w 581"/>
                <a:gd name="T79" fmla="*/ 10999436 h 609"/>
                <a:gd name="T80" fmla="*/ 54244957 w 581"/>
                <a:gd name="T81" fmla="*/ 0 h 609"/>
                <a:gd name="T82" fmla="*/ 58017218 w 581"/>
                <a:gd name="T83" fmla="*/ 10999436 h 609"/>
                <a:gd name="T84" fmla="*/ 35903020 w 581"/>
                <a:gd name="T85" fmla="*/ 14622627 h 609"/>
                <a:gd name="T86" fmla="*/ 32260601 w 581"/>
                <a:gd name="T87" fmla="*/ 10999436 h 609"/>
                <a:gd name="T88" fmla="*/ 35903020 w 581"/>
                <a:gd name="T89" fmla="*/ 0 h 609"/>
                <a:gd name="T90" fmla="*/ 39545439 w 581"/>
                <a:gd name="T91" fmla="*/ 10999436 h 609"/>
                <a:gd name="T92" fmla="*/ 17561444 w 581"/>
                <a:gd name="T93" fmla="*/ 14622627 h 609"/>
                <a:gd name="T94" fmla="*/ 13788823 w 581"/>
                <a:gd name="T95" fmla="*/ 10999436 h 609"/>
                <a:gd name="T96" fmla="*/ 17561444 w 581"/>
                <a:gd name="T97" fmla="*/ 0 h 609"/>
                <a:gd name="T98" fmla="*/ 21203502 w 581"/>
                <a:gd name="T99" fmla="*/ 10999436 h 609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</a:gdLst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0" t="0" r="r" b="b"/>
              <a:pathLst>
                <a:path w="581" h="609">
                  <a:moveTo>
                    <a:pt x="566" y="523"/>
                  </a:moveTo>
                  <a:lnTo>
                    <a:pt x="566" y="523"/>
                  </a:lnTo>
                  <a:cubicBezTo>
                    <a:pt x="495" y="594"/>
                    <a:pt x="495" y="594"/>
                    <a:pt x="495" y="594"/>
                  </a:cubicBezTo>
                  <a:cubicBezTo>
                    <a:pt x="488" y="601"/>
                    <a:pt x="481" y="608"/>
                    <a:pt x="474" y="608"/>
                  </a:cubicBezTo>
                  <a:cubicBezTo>
                    <a:pt x="467" y="608"/>
                    <a:pt x="460" y="601"/>
                    <a:pt x="453" y="594"/>
                  </a:cubicBezTo>
                  <a:cubicBezTo>
                    <a:pt x="417" y="558"/>
                    <a:pt x="417" y="558"/>
                    <a:pt x="417" y="558"/>
                  </a:cubicBezTo>
                  <a:cubicBezTo>
                    <a:pt x="410" y="551"/>
                    <a:pt x="410" y="544"/>
                    <a:pt x="410" y="537"/>
                  </a:cubicBezTo>
                  <a:cubicBezTo>
                    <a:pt x="410" y="523"/>
                    <a:pt x="417" y="509"/>
                    <a:pt x="439" y="509"/>
                  </a:cubicBezTo>
                  <a:cubicBezTo>
                    <a:pt x="446" y="509"/>
                    <a:pt x="453" y="516"/>
                    <a:pt x="453" y="523"/>
                  </a:cubicBezTo>
                  <a:cubicBezTo>
                    <a:pt x="474" y="537"/>
                    <a:pt x="474" y="537"/>
                    <a:pt x="474" y="537"/>
                  </a:cubicBezTo>
                  <a:cubicBezTo>
                    <a:pt x="530" y="481"/>
                    <a:pt x="530" y="481"/>
                    <a:pt x="530" y="481"/>
                  </a:cubicBezTo>
                  <a:cubicBezTo>
                    <a:pt x="537" y="474"/>
                    <a:pt x="545" y="474"/>
                    <a:pt x="552" y="474"/>
                  </a:cubicBezTo>
                  <a:cubicBezTo>
                    <a:pt x="566" y="474"/>
                    <a:pt x="580" y="488"/>
                    <a:pt x="580" y="502"/>
                  </a:cubicBezTo>
                  <a:cubicBezTo>
                    <a:pt x="580" y="509"/>
                    <a:pt x="573" y="516"/>
                    <a:pt x="566" y="523"/>
                  </a:cubicBezTo>
                  <a:close/>
                  <a:moveTo>
                    <a:pt x="474" y="495"/>
                  </a:moveTo>
                  <a:lnTo>
                    <a:pt x="474" y="495"/>
                  </a:lnTo>
                  <a:cubicBezTo>
                    <a:pt x="467" y="488"/>
                    <a:pt x="453" y="481"/>
                    <a:pt x="439" y="481"/>
                  </a:cubicBezTo>
                  <a:cubicBezTo>
                    <a:pt x="403" y="481"/>
                    <a:pt x="382" y="509"/>
                    <a:pt x="382" y="537"/>
                  </a:cubicBezTo>
                  <a:cubicBezTo>
                    <a:pt x="382" y="558"/>
                    <a:pt x="389" y="573"/>
                    <a:pt x="396" y="580"/>
                  </a:cubicBezTo>
                  <a:cubicBezTo>
                    <a:pt x="424" y="608"/>
                    <a:pt x="424" y="608"/>
                    <a:pt x="424" y="608"/>
                  </a:cubicBezTo>
                  <a:cubicBezTo>
                    <a:pt x="29" y="608"/>
                    <a:pt x="29" y="608"/>
                    <a:pt x="29" y="608"/>
                  </a:cubicBezTo>
                  <a:cubicBezTo>
                    <a:pt x="15" y="608"/>
                    <a:pt x="0" y="594"/>
                    <a:pt x="0" y="580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71"/>
                    <a:pt x="15" y="56"/>
                    <a:pt x="29" y="56"/>
                  </a:cubicBezTo>
                  <a:cubicBezTo>
                    <a:pt x="78" y="56"/>
                    <a:pt x="78" y="56"/>
                    <a:pt x="78" y="56"/>
                  </a:cubicBezTo>
                  <a:cubicBezTo>
                    <a:pt x="78" y="85"/>
                    <a:pt x="78" y="85"/>
                    <a:pt x="78" y="85"/>
                  </a:cubicBezTo>
                  <a:cubicBezTo>
                    <a:pt x="78" y="120"/>
                    <a:pt x="106" y="141"/>
                    <a:pt x="135" y="141"/>
                  </a:cubicBezTo>
                  <a:cubicBezTo>
                    <a:pt x="163" y="141"/>
                    <a:pt x="191" y="120"/>
                    <a:pt x="191" y="85"/>
                  </a:cubicBezTo>
                  <a:cubicBezTo>
                    <a:pt x="191" y="56"/>
                    <a:pt x="191" y="56"/>
                    <a:pt x="191" y="56"/>
                  </a:cubicBezTo>
                  <a:cubicBezTo>
                    <a:pt x="219" y="56"/>
                    <a:pt x="219" y="56"/>
                    <a:pt x="219" y="56"/>
                  </a:cubicBezTo>
                  <a:cubicBezTo>
                    <a:pt x="219" y="85"/>
                    <a:pt x="219" y="85"/>
                    <a:pt x="219" y="85"/>
                  </a:cubicBezTo>
                  <a:cubicBezTo>
                    <a:pt x="219" y="120"/>
                    <a:pt x="248" y="141"/>
                    <a:pt x="276" y="141"/>
                  </a:cubicBezTo>
                  <a:cubicBezTo>
                    <a:pt x="304" y="141"/>
                    <a:pt x="333" y="120"/>
                    <a:pt x="333" y="85"/>
                  </a:cubicBezTo>
                  <a:cubicBezTo>
                    <a:pt x="333" y="56"/>
                    <a:pt x="333" y="56"/>
                    <a:pt x="333" y="56"/>
                  </a:cubicBezTo>
                  <a:cubicBezTo>
                    <a:pt x="361" y="56"/>
                    <a:pt x="361" y="56"/>
                    <a:pt x="361" y="56"/>
                  </a:cubicBezTo>
                  <a:cubicBezTo>
                    <a:pt x="361" y="85"/>
                    <a:pt x="361" y="85"/>
                    <a:pt x="361" y="85"/>
                  </a:cubicBezTo>
                  <a:cubicBezTo>
                    <a:pt x="361" y="120"/>
                    <a:pt x="389" y="141"/>
                    <a:pt x="417" y="141"/>
                  </a:cubicBezTo>
                  <a:cubicBezTo>
                    <a:pt x="446" y="141"/>
                    <a:pt x="474" y="120"/>
                    <a:pt x="474" y="85"/>
                  </a:cubicBezTo>
                  <a:cubicBezTo>
                    <a:pt x="474" y="56"/>
                    <a:pt x="474" y="56"/>
                    <a:pt x="474" y="56"/>
                  </a:cubicBezTo>
                  <a:cubicBezTo>
                    <a:pt x="523" y="56"/>
                    <a:pt x="523" y="56"/>
                    <a:pt x="523" y="56"/>
                  </a:cubicBezTo>
                  <a:cubicBezTo>
                    <a:pt x="537" y="56"/>
                    <a:pt x="552" y="71"/>
                    <a:pt x="552" y="85"/>
                  </a:cubicBezTo>
                  <a:cubicBezTo>
                    <a:pt x="552" y="445"/>
                    <a:pt x="552" y="445"/>
                    <a:pt x="552" y="445"/>
                  </a:cubicBezTo>
                  <a:cubicBezTo>
                    <a:pt x="530" y="445"/>
                    <a:pt x="516" y="452"/>
                    <a:pt x="509" y="460"/>
                  </a:cubicBezTo>
                  <a:lnTo>
                    <a:pt x="474" y="495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cubicBezTo>
                    <a:pt x="78" y="502"/>
                    <a:pt x="85" y="509"/>
                    <a:pt x="99" y="509"/>
                  </a:cubicBezTo>
                  <a:cubicBezTo>
                    <a:pt x="283" y="509"/>
                    <a:pt x="283" y="509"/>
                    <a:pt x="283" y="509"/>
                  </a:cubicBezTo>
                  <a:cubicBezTo>
                    <a:pt x="297" y="509"/>
                    <a:pt x="304" y="502"/>
                    <a:pt x="304" y="488"/>
                  </a:cubicBezTo>
                  <a:cubicBezTo>
                    <a:pt x="304" y="474"/>
                    <a:pt x="297" y="467"/>
                    <a:pt x="283" y="467"/>
                  </a:cubicBezTo>
                  <a:cubicBezTo>
                    <a:pt x="99" y="467"/>
                    <a:pt x="99" y="467"/>
                    <a:pt x="99" y="467"/>
                  </a:cubicBezTo>
                  <a:cubicBezTo>
                    <a:pt x="85" y="467"/>
                    <a:pt x="78" y="474"/>
                    <a:pt x="78" y="488"/>
                  </a:cubicBezTo>
                  <a:close/>
                  <a:moveTo>
                    <a:pt x="446" y="219"/>
                  </a:moveTo>
                  <a:lnTo>
                    <a:pt x="446" y="219"/>
                  </a:lnTo>
                  <a:cubicBezTo>
                    <a:pt x="106" y="219"/>
                    <a:pt x="106" y="219"/>
                    <a:pt x="106" y="219"/>
                  </a:cubicBezTo>
                  <a:cubicBezTo>
                    <a:pt x="92" y="219"/>
                    <a:pt x="78" y="233"/>
                    <a:pt x="78" y="247"/>
                  </a:cubicBezTo>
                  <a:cubicBezTo>
                    <a:pt x="78" y="262"/>
                    <a:pt x="92" y="276"/>
                    <a:pt x="106" y="276"/>
                  </a:cubicBezTo>
                  <a:cubicBezTo>
                    <a:pt x="446" y="276"/>
                    <a:pt x="446" y="276"/>
                    <a:pt x="446" y="276"/>
                  </a:cubicBezTo>
                  <a:cubicBezTo>
                    <a:pt x="460" y="276"/>
                    <a:pt x="474" y="262"/>
                    <a:pt x="474" y="247"/>
                  </a:cubicBezTo>
                  <a:cubicBezTo>
                    <a:pt x="474" y="233"/>
                    <a:pt x="460" y="219"/>
                    <a:pt x="446" y="219"/>
                  </a:cubicBezTo>
                  <a:close/>
                  <a:moveTo>
                    <a:pt x="446" y="339"/>
                  </a:moveTo>
                  <a:lnTo>
                    <a:pt x="446" y="339"/>
                  </a:lnTo>
                  <a:cubicBezTo>
                    <a:pt x="276" y="339"/>
                    <a:pt x="276" y="339"/>
                    <a:pt x="276" y="339"/>
                  </a:cubicBezTo>
                  <a:cubicBezTo>
                    <a:pt x="226" y="339"/>
                    <a:pt x="226" y="339"/>
                    <a:pt x="226" y="339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92" y="339"/>
                    <a:pt x="78" y="353"/>
                    <a:pt x="78" y="367"/>
                  </a:cubicBezTo>
                  <a:cubicBezTo>
                    <a:pt x="78" y="389"/>
                    <a:pt x="92" y="396"/>
                    <a:pt x="106" y="396"/>
                  </a:cubicBezTo>
                  <a:cubicBezTo>
                    <a:pt x="226" y="396"/>
                    <a:pt x="226" y="396"/>
                    <a:pt x="226" y="396"/>
                  </a:cubicBezTo>
                  <a:cubicBezTo>
                    <a:pt x="276" y="396"/>
                    <a:pt x="276" y="396"/>
                    <a:pt x="276" y="396"/>
                  </a:cubicBezTo>
                  <a:cubicBezTo>
                    <a:pt x="446" y="396"/>
                    <a:pt x="446" y="396"/>
                    <a:pt x="446" y="396"/>
                  </a:cubicBezTo>
                  <a:cubicBezTo>
                    <a:pt x="460" y="396"/>
                    <a:pt x="474" y="389"/>
                    <a:pt x="474" y="367"/>
                  </a:cubicBezTo>
                  <a:cubicBezTo>
                    <a:pt x="474" y="353"/>
                    <a:pt x="460" y="339"/>
                    <a:pt x="446" y="339"/>
                  </a:cubicBezTo>
                  <a:close/>
                  <a:moveTo>
                    <a:pt x="417" y="113"/>
                  </a:moveTo>
                  <a:lnTo>
                    <a:pt x="417" y="113"/>
                  </a:lnTo>
                  <a:cubicBezTo>
                    <a:pt x="403" y="113"/>
                    <a:pt x="389" y="106"/>
                    <a:pt x="389" y="85"/>
                  </a:cubicBezTo>
                  <a:cubicBezTo>
                    <a:pt x="389" y="28"/>
                    <a:pt x="389" y="28"/>
                    <a:pt x="389" y="28"/>
                  </a:cubicBezTo>
                  <a:cubicBezTo>
                    <a:pt x="389" y="14"/>
                    <a:pt x="403" y="0"/>
                    <a:pt x="417" y="0"/>
                  </a:cubicBezTo>
                  <a:cubicBezTo>
                    <a:pt x="431" y="0"/>
                    <a:pt x="446" y="14"/>
                    <a:pt x="446" y="28"/>
                  </a:cubicBezTo>
                  <a:cubicBezTo>
                    <a:pt x="446" y="85"/>
                    <a:pt x="446" y="85"/>
                    <a:pt x="446" y="85"/>
                  </a:cubicBezTo>
                  <a:cubicBezTo>
                    <a:pt x="446" y="106"/>
                    <a:pt x="431" y="113"/>
                    <a:pt x="417" y="113"/>
                  </a:cubicBezTo>
                  <a:close/>
                  <a:moveTo>
                    <a:pt x="276" y="113"/>
                  </a:moveTo>
                  <a:lnTo>
                    <a:pt x="276" y="113"/>
                  </a:lnTo>
                  <a:cubicBezTo>
                    <a:pt x="262" y="113"/>
                    <a:pt x="248" y="106"/>
                    <a:pt x="248" y="85"/>
                  </a:cubicBezTo>
                  <a:cubicBezTo>
                    <a:pt x="248" y="28"/>
                    <a:pt x="248" y="28"/>
                    <a:pt x="248" y="28"/>
                  </a:cubicBezTo>
                  <a:cubicBezTo>
                    <a:pt x="248" y="14"/>
                    <a:pt x="262" y="0"/>
                    <a:pt x="276" y="0"/>
                  </a:cubicBezTo>
                  <a:cubicBezTo>
                    <a:pt x="290" y="0"/>
                    <a:pt x="304" y="14"/>
                    <a:pt x="304" y="28"/>
                  </a:cubicBezTo>
                  <a:cubicBezTo>
                    <a:pt x="304" y="85"/>
                    <a:pt x="304" y="85"/>
                    <a:pt x="304" y="85"/>
                  </a:cubicBezTo>
                  <a:cubicBezTo>
                    <a:pt x="304" y="106"/>
                    <a:pt x="290" y="113"/>
                    <a:pt x="276" y="11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21" y="113"/>
                    <a:pt x="106" y="106"/>
                    <a:pt x="106" y="85"/>
                  </a:cubicBezTo>
                  <a:cubicBezTo>
                    <a:pt x="106" y="28"/>
                    <a:pt x="106" y="28"/>
                    <a:pt x="106" y="28"/>
                  </a:cubicBezTo>
                  <a:cubicBezTo>
                    <a:pt x="106" y="14"/>
                    <a:pt x="121" y="0"/>
                    <a:pt x="135" y="0"/>
                  </a:cubicBezTo>
                  <a:cubicBezTo>
                    <a:pt x="149" y="0"/>
                    <a:pt x="163" y="14"/>
                    <a:pt x="163" y="28"/>
                  </a:cubicBezTo>
                  <a:cubicBezTo>
                    <a:pt x="163" y="85"/>
                    <a:pt x="163" y="85"/>
                    <a:pt x="163" y="85"/>
                  </a:cubicBezTo>
                  <a:cubicBezTo>
                    <a:pt x="163" y="106"/>
                    <a:pt x="149" y="113"/>
                    <a:pt x="135" y="11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824706" y="3072318"/>
            <a:ext cx="432048" cy="432048"/>
            <a:chOff x="4788024" y="1275213"/>
            <a:chExt cx="432048" cy="432048"/>
          </a:xfrm>
        </p:grpSpPr>
        <p:sp>
          <p:nvSpPr>
            <p:cNvPr id="53" name="椭圆 65"/>
            <p:cNvSpPr>
              <a:spLocks noChangeArrowheads="1"/>
            </p:cNvSpPr>
            <p:nvPr/>
          </p:nvSpPr>
          <p:spPr bwMode="auto">
            <a:xfrm>
              <a:off x="4788024" y="1275213"/>
              <a:ext cx="432048" cy="432048"/>
            </a:xfrm>
            <a:prstGeom prst="ellipse">
              <a:avLst/>
            </a:prstGeom>
            <a:solidFill>
              <a:srgbClr val="F79600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54" name="Freeform 110"/>
            <p:cNvSpPr>
              <a:spLocks noChangeArrowheads="1"/>
            </p:cNvSpPr>
            <p:nvPr/>
          </p:nvSpPr>
          <p:spPr bwMode="auto">
            <a:xfrm>
              <a:off x="4891102" y="1366806"/>
              <a:ext cx="250679" cy="248862"/>
            </a:xfrm>
            <a:custGeom>
              <a:gdLst>
                <a:gd name="T0" fmla="*/ 78678142 w 609"/>
                <a:gd name="T1" fmla="*/ 71002280 h 602"/>
                <a:gd name="T2" fmla="*/ 78678142 w 609"/>
                <a:gd name="T3" fmla="*/ 71002280 h 602"/>
                <a:gd name="T4" fmla="*/ 71302258 w 609"/>
                <a:gd name="T5" fmla="*/ 78441997 h 602"/>
                <a:gd name="T6" fmla="*/ 65867111 w 609"/>
                <a:gd name="T7" fmla="*/ 76614673 h 602"/>
                <a:gd name="T8" fmla="*/ 44774038 w 609"/>
                <a:gd name="T9" fmla="*/ 54426302 h 602"/>
                <a:gd name="T10" fmla="*/ 29245613 w 609"/>
                <a:gd name="T11" fmla="*/ 59125033 h 602"/>
                <a:gd name="T12" fmla="*/ 0 w 609"/>
                <a:gd name="T13" fmla="*/ 29497307 h 602"/>
                <a:gd name="T14" fmla="*/ 29245613 w 609"/>
                <a:gd name="T15" fmla="*/ 0 h 602"/>
                <a:gd name="T16" fmla="*/ 58491226 w 609"/>
                <a:gd name="T17" fmla="*/ 29497307 h 602"/>
                <a:gd name="T18" fmla="*/ 54867675 w 609"/>
                <a:gd name="T19" fmla="*/ 44376380 h 602"/>
                <a:gd name="T20" fmla="*/ 75960749 w 609"/>
                <a:gd name="T21" fmla="*/ 65520668 h 602"/>
                <a:gd name="T22" fmla="*/ 78678142 w 609"/>
                <a:gd name="T23" fmla="*/ 71002280 h 602"/>
                <a:gd name="T24" fmla="*/ 29245613 w 609"/>
                <a:gd name="T25" fmla="*/ 7439717 h 602"/>
                <a:gd name="T26" fmla="*/ 29245613 w 609"/>
                <a:gd name="T27" fmla="*/ 7439717 h 602"/>
                <a:gd name="T28" fmla="*/ 7246742 w 609"/>
                <a:gd name="T29" fmla="*/ 29497307 h 602"/>
                <a:gd name="T30" fmla="*/ 29245613 w 609"/>
                <a:gd name="T31" fmla="*/ 51685677 h 602"/>
                <a:gd name="T32" fmla="*/ 51244484 w 609"/>
                <a:gd name="T33" fmla="*/ 29497307 h 602"/>
                <a:gd name="T34" fmla="*/ 29245613 w 609"/>
                <a:gd name="T35" fmla="*/ 7439717 h 602"/>
                <a:gd name="T36" fmla="*/ 42056644 w 609"/>
                <a:gd name="T37" fmla="*/ 33282375 h 602"/>
                <a:gd name="T38" fmla="*/ 42056644 w 609"/>
                <a:gd name="T39" fmla="*/ 33282375 h 602"/>
                <a:gd name="T40" fmla="*/ 32868804 w 609"/>
                <a:gd name="T41" fmla="*/ 33282375 h 602"/>
                <a:gd name="T42" fmla="*/ 32868804 w 609"/>
                <a:gd name="T43" fmla="*/ 41504973 h 602"/>
                <a:gd name="T44" fmla="*/ 29245613 w 609"/>
                <a:gd name="T45" fmla="*/ 45290042 h 602"/>
                <a:gd name="T46" fmla="*/ 25622062 w 609"/>
                <a:gd name="T47" fmla="*/ 41504973 h 602"/>
                <a:gd name="T48" fmla="*/ 25622062 w 609"/>
                <a:gd name="T49" fmla="*/ 33282375 h 602"/>
                <a:gd name="T50" fmla="*/ 17340380 w 609"/>
                <a:gd name="T51" fmla="*/ 33282375 h 602"/>
                <a:gd name="T52" fmla="*/ 13716829 w 609"/>
                <a:gd name="T53" fmla="*/ 29497307 h 602"/>
                <a:gd name="T54" fmla="*/ 17340380 w 609"/>
                <a:gd name="T55" fmla="*/ 25842658 h 602"/>
                <a:gd name="T56" fmla="*/ 25622062 w 609"/>
                <a:gd name="T57" fmla="*/ 25842658 h 602"/>
                <a:gd name="T58" fmla="*/ 25622062 w 609"/>
                <a:gd name="T59" fmla="*/ 16575978 h 602"/>
                <a:gd name="T60" fmla="*/ 29245613 w 609"/>
                <a:gd name="T61" fmla="*/ 12921329 h 602"/>
                <a:gd name="T62" fmla="*/ 32868804 w 609"/>
                <a:gd name="T63" fmla="*/ 16575978 h 602"/>
                <a:gd name="T64" fmla="*/ 32868804 w 609"/>
                <a:gd name="T65" fmla="*/ 25842658 h 602"/>
                <a:gd name="T66" fmla="*/ 42056644 w 609"/>
                <a:gd name="T67" fmla="*/ 25842658 h 602"/>
                <a:gd name="T68" fmla="*/ 45679835 w 609"/>
                <a:gd name="T69" fmla="*/ 29497307 h 602"/>
                <a:gd name="T70" fmla="*/ 42056644 w 609"/>
                <a:gd name="T71" fmla="*/ 33282375 h 60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609" h="602">
                  <a:moveTo>
                    <a:pt x="608" y="544"/>
                  </a:moveTo>
                  <a:lnTo>
                    <a:pt x="608" y="544"/>
                  </a:lnTo>
                  <a:cubicBezTo>
                    <a:pt x="608" y="573"/>
                    <a:pt x="579" y="601"/>
                    <a:pt x="551" y="601"/>
                  </a:cubicBezTo>
                  <a:cubicBezTo>
                    <a:pt x="530" y="601"/>
                    <a:pt x="516" y="594"/>
                    <a:pt x="509" y="587"/>
                  </a:cubicBezTo>
                  <a:cubicBezTo>
                    <a:pt x="346" y="417"/>
                    <a:pt x="346" y="417"/>
                    <a:pt x="346" y="417"/>
                  </a:cubicBezTo>
                  <a:cubicBezTo>
                    <a:pt x="311" y="438"/>
                    <a:pt x="269" y="453"/>
                    <a:pt x="226" y="453"/>
                  </a:cubicBezTo>
                  <a:cubicBezTo>
                    <a:pt x="106" y="453"/>
                    <a:pt x="0" y="347"/>
                    <a:pt x="0" y="226"/>
                  </a:cubicBezTo>
                  <a:cubicBezTo>
                    <a:pt x="0" y="99"/>
                    <a:pt x="106" y="0"/>
                    <a:pt x="226" y="0"/>
                  </a:cubicBezTo>
                  <a:cubicBezTo>
                    <a:pt x="353" y="0"/>
                    <a:pt x="452" y="99"/>
                    <a:pt x="452" y="226"/>
                  </a:cubicBezTo>
                  <a:cubicBezTo>
                    <a:pt x="452" y="269"/>
                    <a:pt x="445" y="304"/>
                    <a:pt x="424" y="340"/>
                  </a:cubicBezTo>
                  <a:cubicBezTo>
                    <a:pt x="587" y="502"/>
                    <a:pt x="587" y="502"/>
                    <a:pt x="587" y="502"/>
                  </a:cubicBezTo>
                  <a:cubicBezTo>
                    <a:pt x="601" y="516"/>
                    <a:pt x="608" y="530"/>
                    <a:pt x="608" y="544"/>
                  </a:cubicBezTo>
                  <a:close/>
                  <a:moveTo>
                    <a:pt x="226" y="57"/>
                  </a:moveTo>
                  <a:lnTo>
                    <a:pt x="226" y="57"/>
                  </a:lnTo>
                  <a:cubicBezTo>
                    <a:pt x="134" y="57"/>
                    <a:pt x="56" y="127"/>
                    <a:pt x="56" y="226"/>
                  </a:cubicBezTo>
                  <a:cubicBezTo>
                    <a:pt x="56" y="318"/>
                    <a:pt x="134" y="396"/>
                    <a:pt x="226" y="396"/>
                  </a:cubicBezTo>
                  <a:cubicBezTo>
                    <a:pt x="325" y="396"/>
                    <a:pt x="396" y="318"/>
                    <a:pt x="396" y="226"/>
                  </a:cubicBezTo>
                  <a:cubicBezTo>
                    <a:pt x="396" y="127"/>
                    <a:pt x="325" y="57"/>
                    <a:pt x="226" y="57"/>
                  </a:cubicBezTo>
                  <a:close/>
                  <a:moveTo>
                    <a:pt x="325" y="255"/>
                  </a:moveTo>
                  <a:lnTo>
                    <a:pt x="325" y="255"/>
                  </a:lnTo>
                  <a:cubicBezTo>
                    <a:pt x="254" y="255"/>
                    <a:pt x="254" y="255"/>
                    <a:pt x="254" y="255"/>
                  </a:cubicBezTo>
                  <a:cubicBezTo>
                    <a:pt x="254" y="318"/>
                    <a:pt x="254" y="318"/>
                    <a:pt x="254" y="318"/>
                  </a:cubicBezTo>
                  <a:cubicBezTo>
                    <a:pt x="254" y="333"/>
                    <a:pt x="247" y="347"/>
                    <a:pt x="226" y="347"/>
                  </a:cubicBezTo>
                  <a:cubicBezTo>
                    <a:pt x="212" y="347"/>
                    <a:pt x="198" y="333"/>
                    <a:pt x="198" y="318"/>
                  </a:cubicBezTo>
                  <a:cubicBezTo>
                    <a:pt x="198" y="255"/>
                    <a:pt x="198" y="255"/>
                    <a:pt x="198" y="255"/>
                  </a:cubicBezTo>
                  <a:cubicBezTo>
                    <a:pt x="134" y="255"/>
                    <a:pt x="134" y="255"/>
                    <a:pt x="134" y="255"/>
                  </a:cubicBezTo>
                  <a:cubicBezTo>
                    <a:pt x="120" y="255"/>
                    <a:pt x="106" y="241"/>
                    <a:pt x="106" y="226"/>
                  </a:cubicBezTo>
                  <a:cubicBezTo>
                    <a:pt x="106" y="205"/>
                    <a:pt x="120" y="198"/>
                    <a:pt x="134" y="198"/>
                  </a:cubicBezTo>
                  <a:cubicBezTo>
                    <a:pt x="198" y="198"/>
                    <a:pt x="198" y="198"/>
                    <a:pt x="198" y="198"/>
                  </a:cubicBezTo>
                  <a:cubicBezTo>
                    <a:pt x="198" y="127"/>
                    <a:pt x="198" y="127"/>
                    <a:pt x="198" y="127"/>
                  </a:cubicBezTo>
                  <a:cubicBezTo>
                    <a:pt x="198" y="113"/>
                    <a:pt x="212" y="99"/>
                    <a:pt x="226" y="99"/>
                  </a:cubicBezTo>
                  <a:cubicBezTo>
                    <a:pt x="247" y="99"/>
                    <a:pt x="254" y="113"/>
                    <a:pt x="254" y="127"/>
                  </a:cubicBezTo>
                  <a:cubicBezTo>
                    <a:pt x="254" y="198"/>
                    <a:pt x="254" y="198"/>
                    <a:pt x="254" y="198"/>
                  </a:cubicBezTo>
                  <a:cubicBezTo>
                    <a:pt x="325" y="198"/>
                    <a:pt x="325" y="198"/>
                    <a:pt x="325" y="198"/>
                  </a:cubicBezTo>
                  <a:cubicBezTo>
                    <a:pt x="339" y="198"/>
                    <a:pt x="353" y="205"/>
                    <a:pt x="353" y="226"/>
                  </a:cubicBezTo>
                  <a:cubicBezTo>
                    <a:pt x="353" y="241"/>
                    <a:pt x="339" y="255"/>
                    <a:pt x="325" y="25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55" name="组合 54"/>
          <p:cNvGrpSpPr/>
          <p:nvPr/>
        </p:nvGrpSpPr>
        <p:grpSpPr>
          <a:xfrm>
            <a:off x="7472778" y="3071925"/>
            <a:ext cx="432833" cy="432834"/>
            <a:chOff x="5436096" y="1274820"/>
            <a:chExt cx="432833" cy="432834"/>
          </a:xfrm>
        </p:grpSpPr>
        <p:sp>
          <p:nvSpPr>
            <p:cNvPr id="56" name="椭圆 16"/>
            <p:cNvSpPr>
              <a:spLocks noChangeArrowheads="1"/>
            </p:cNvSpPr>
            <p:nvPr/>
          </p:nvSpPr>
          <p:spPr bwMode="auto">
            <a:xfrm>
              <a:off x="5436096" y="1274820"/>
              <a:ext cx="432833" cy="43283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57" name="Freeform 16"/>
            <p:cNvSpPr>
              <a:spLocks noChangeArrowheads="1"/>
            </p:cNvSpPr>
            <p:nvPr/>
          </p:nvSpPr>
          <p:spPr bwMode="auto">
            <a:xfrm>
              <a:off x="5554420" y="1377705"/>
              <a:ext cx="196183" cy="227065"/>
            </a:xfrm>
            <a:custGeom>
              <a:gdLst>
                <a:gd name="T0" fmla="*/ 58106390 w 475"/>
                <a:gd name="T1" fmla="*/ 71207247 h 552"/>
                <a:gd name="T2" fmla="*/ 58106390 w 475"/>
                <a:gd name="T3" fmla="*/ 71207247 h 552"/>
                <a:gd name="T4" fmla="*/ 54327993 w 475"/>
                <a:gd name="T5" fmla="*/ 71207247 h 552"/>
                <a:gd name="T6" fmla="*/ 54327993 w 475"/>
                <a:gd name="T7" fmla="*/ 0 h 552"/>
                <a:gd name="T8" fmla="*/ 58106390 w 475"/>
                <a:gd name="T9" fmla="*/ 0 h 552"/>
                <a:gd name="T10" fmla="*/ 61754124 w 475"/>
                <a:gd name="T11" fmla="*/ 3618618 h 552"/>
                <a:gd name="T12" fmla="*/ 61754124 w 475"/>
                <a:gd name="T13" fmla="*/ 67588630 h 552"/>
                <a:gd name="T14" fmla="*/ 58106390 w 475"/>
                <a:gd name="T15" fmla="*/ 71207247 h 552"/>
                <a:gd name="T16" fmla="*/ 7426131 w 475"/>
                <a:gd name="T17" fmla="*/ 67588630 h 552"/>
                <a:gd name="T18" fmla="*/ 7426131 w 475"/>
                <a:gd name="T19" fmla="*/ 67588630 h 552"/>
                <a:gd name="T20" fmla="*/ 7426131 w 475"/>
                <a:gd name="T21" fmla="*/ 63970012 h 552"/>
                <a:gd name="T22" fmla="*/ 13809846 w 475"/>
                <a:gd name="T23" fmla="*/ 63970012 h 552"/>
                <a:gd name="T24" fmla="*/ 21235977 w 475"/>
                <a:gd name="T25" fmla="*/ 56603721 h 552"/>
                <a:gd name="T26" fmla="*/ 13809846 w 475"/>
                <a:gd name="T27" fmla="*/ 49237429 h 552"/>
                <a:gd name="T28" fmla="*/ 7426131 w 475"/>
                <a:gd name="T29" fmla="*/ 49237429 h 552"/>
                <a:gd name="T30" fmla="*/ 7426131 w 475"/>
                <a:gd name="T31" fmla="*/ 42905028 h 552"/>
                <a:gd name="T32" fmla="*/ 13809846 w 475"/>
                <a:gd name="T33" fmla="*/ 42905028 h 552"/>
                <a:gd name="T34" fmla="*/ 21235977 w 475"/>
                <a:gd name="T35" fmla="*/ 35539095 h 552"/>
                <a:gd name="T36" fmla="*/ 13809846 w 475"/>
                <a:gd name="T37" fmla="*/ 28301860 h 552"/>
                <a:gd name="T38" fmla="*/ 7426131 w 475"/>
                <a:gd name="T39" fmla="*/ 28301860 h 552"/>
                <a:gd name="T40" fmla="*/ 7426131 w 475"/>
                <a:gd name="T41" fmla="*/ 21840403 h 552"/>
                <a:gd name="T42" fmla="*/ 13809846 w 475"/>
                <a:gd name="T43" fmla="*/ 21840403 h 552"/>
                <a:gd name="T44" fmla="*/ 21235977 w 475"/>
                <a:gd name="T45" fmla="*/ 14603167 h 552"/>
                <a:gd name="T46" fmla="*/ 13809846 w 475"/>
                <a:gd name="T47" fmla="*/ 7236876 h 552"/>
                <a:gd name="T48" fmla="*/ 7426131 w 475"/>
                <a:gd name="T49" fmla="*/ 7236876 h 552"/>
                <a:gd name="T50" fmla="*/ 7426131 w 475"/>
                <a:gd name="T51" fmla="*/ 3618618 h 552"/>
                <a:gd name="T52" fmla="*/ 11074226 w 475"/>
                <a:gd name="T53" fmla="*/ 0 h 552"/>
                <a:gd name="T54" fmla="*/ 50680259 w 475"/>
                <a:gd name="T55" fmla="*/ 0 h 552"/>
                <a:gd name="T56" fmla="*/ 50680259 w 475"/>
                <a:gd name="T57" fmla="*/ 71207247 h 552"/>
                <a:gd name="T58" fmla="*/ 11074226 w 475"/>
                <a:gd name="T59" fmla="*/ 71207247 h 552"/>
                <a:gd name="T60" fmla="*/ 7426131 w 475"/>
                <a:gd name="T61" fmla="*/ 67588630 h 552"/>
                <a:gd name="T62" fmla="*/ 17588243 w 475"/>
                <a:gd name="T63" fmla="*/ 14603167 h 552"/>
                <a:gd name="T64" fmla="*/ 17588243 w 475"/>
                <a:gd name="T65" fmla="*/ 14603167 h 552"/>
                <a:gd name="T66" fmla="*/ 13809846 w 475"/>
                <a:gd name="T67" fmla="*/ 18221785 h 552"/>
                <a:gd name="T68" fmla="*/ 3778036 w 475"/>
                <a:gd name="T69" fmla="*/ 18221785 h 552"/>
                <a:gd name="T70" fmla="*/ 0 w 475"/>
                <a:gd name="T71" fmla="*/ 14603167 h 552"/>
                <a:gd name="T72" fmla="*/ 3778036 w 475"/>
                <a:gd name="T73" fmla="*/ 10984909 h 552"/>
                <a:gd name="T74" fmla="*/ 13809846 w 475"/>
                <a:gd name="T75" fmla="*/ 10984909 h 552"/>
                <a:gd name="T76" fmla="*/ 17588243 w 475"/>
                <a:gd name="T77" fmla="*/ 14603167 h 552"/>
                <a:gd name="T78" fmla="*/ 3778036 w 475"/>
                <a:gd name="T79" fmla="*/ 31920478 h 552"/>
                <a:gd name="T80" fmla="*/ 3778036 w 475"/>
                <a:gd name="T81" fmla="*/ 31920478 h 552"/>
                <a:gd name="T82" fmla="*/ 13809846 w 475"/>
                <a:gd name="T83" fmla="*/ 31920478 h 552"/>
                <a:gd name="T84" fmla="*/ 17588243 w 475"/>
                <a:gd name="T85" fmla="*/ 35539095 h 552"/>
                <a:gd name="T86" fmla="*/ 13809846 w 475"/>
                <a:gd name="T87" fmla="*/ 39286770 h 552"/>
                <a:gd name="T88" fmla="*/ 3778036 w 475"/>
                <a:gd name="T89" fmla="*/ 39286770 h 552"/>
                <a:gd name="T90" fmla="*/ 0 w 475"/>
                <a:gd name="T91" fmla="*/ 35539095 h 552"/>
                <a:gd name="T92" fmla="*/ 3778036 w 475"/>
                <a:gd name="T93" fmla="*/ 31920478 h 552"/>
                <a:gd name="T94" fmla="*/ 3778036 w 475"/>
                <a:gd name="T95" fmla="*/ 52985462 h 552"/>
                <a:gd name="T96" fmla="*/ 3778036 w 475"/>
                <a:gd name="T97" fmla="*/ 52985462 h 552"/>
                <a:gd name="T98" fmla="*/ 13809846 w 475"/>
                <a:gd name="T99" fmla="*/ 52985462 h 552"/>
                <a:gd name="T100" fmla="*/ 17588243 w 475"/>
                <a:gd name="T101" fmla="*/ 56603721 h 552"/>
                <a:gd name="T102" fmla="*/ 13809846 w 475"/>
                <a:gd name="T103" fmla="*/ 60222338 h 552"/>
                <a:gd name="T104" fmla="*/ 3778036 w 475"/>
                <a:gd name="T105" fmla="*/ 60222338 h 552"/>
                <a:gd name="T106" fmla="*/ 0 w 475"/>
                <a:gd name="T107" fmla="*/ 56603721 h 552"/>
                <a:gd name="T108" fmla="*/ 3778036 w 475"/>
                <a:gd name="T109" fmla="*/ 52985462 h 552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75" h="552">
                  <a:moveTo>
                    <a:pt x="446" y="551"/>
                  </a:moveTo>
                  <a:lnTo>
                    <a:pt x="446" y="551"/>
                  </a:lnTo>
                  <a:cubicBezTo>
                    <a:pt x="417" y="551"/>
                    <a:pt x="417" y="551"/>
                    <a:pt x="417" y="551"/>
                  </a:cubicBezTo>
                  <a:cubicBezTo>
                    <a:pt x="417" y="0"/>
                    <a:pt x="417" y="0"/>
                    <a:pt x="417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60" y="0"/>
                    <a:pt x="474" y="14"/>
                    <a:pt x="474" y="28"/>
                  </a:cubicBezTo>
                  <a:cubicBezTo>
                    <a:pt x="474" y="523"/>
                    <a:pt x="474" y="523"/>
                    <a:pt x="474" y="523"/>
                  </a:cubicBezTo>
                  <a:cubicBezTo>
                    <a:pt x="474" y="537"/>
                    <a:pt x="460" y="551"/>
                    <a:pt x="446" y="551"/>
                  </a:cubicBezTo>
                  <a:close/>
                  <a:moveTo>
                    <a:pt x="57" y="523"/>
                  </a:moveTo>
                  <a:lnTo>
                    <a:pt x="57" y="523"/>
                  </a:lnTo>
                  <a:cubicBezTo>
                    <a:pt x="57" y="495"/>
                    <a:pt x="57" y="495"/>
                    <a:pt x="57" y="495"/>
                  </a:cubicBezTo>
                  <a:cubicBezTo>
                    <a:pt x="106" y="495"/>
                    <a:pt x="106" y="495"/>
                    <a:pt x="106" y="495"/>
                  </a:cubicBezTo>
                  <a:cubicBezTo>
                    <a:pt x="135" y="495"/>
                    <a:pt x="163" y="466"/>
                    <a:pt x="163" y="438"/>
                  </a:cubicBezTo>
                  <a:cubicBezTo>
                    <a:pt x="163" y="403"/>
                    <a:pt x="135" y="381"/>
                    <a:pt x="106" y="381"/>
                  </a:cubicBezTo>
                  <a:cubicBezTo>
                    <a:pt x="57" y="381"/>
                    <a:pt x="57" y="381"/>
                    <a:pt x="57" y="381"/>
                  </a:cubicBezTo>
                  <a:cubicBezTo>
                    <a:pt x="57" y="332"/>
                    <a:pt x="57" y="332"/>
                    <a:pt x="57" y="332"/>
                  </a:cubicBezTo>
                  <a:cubicBezTo>
                    <a:pt x="106" y="332"/>
                    <a:pt x="106" y="332"/>
                    <a:pt x="106" y="332"/>
                  </a:cubicBezTo>
                  <a:cubicBezTo>
                    <a:pt x="135" y="332"/>
                    <a:pt x="163" y="304"/>
                    <a:pt x="163" y="275"/>
                  </a:cubicBezTo>
                  <a:cubicBezTo>
                    <a:pt x="163" y="247"/>
                    <a:pt x="135" y="219"/>
                    <a:pt x="106" y="219"/>
                  </a:cubicBezTo>
                  <a:cubicBezTo>
                    <a:pt x="57" y="219"/>
                    <a:pt x="57" y="219"/>
                    <a:pt x="57" y="219"/>
                  </a:cubicBezTo>
                  <a:cubicBezTo>
                    <a:pt x="57" y="169"/>
                    <a:pt x="57" y="169"/>
                    <a:pt x="57" y="169"/>
                  </a:cubicBezTo>
                  <a:cubicBezTo>
                    <a:pt x="106" y="169"/>
                    <a:pt x="106" y="169"/>
                    <a:pt x="106" y="169"/>
                  </a:cubicBezTo>
                  <a:cubicBezTo>
                    <a:pt x="135" y="169"/>
                    <a:pt x="163" y="148"/>
                    <a:pt x="163" y="113"/>
                  </a:cubicBezTo>
                  <a:cubicBezTo>
                    <a:pt x="163" y="85"/>
                    <a:pt x="135" y="56"/>
                    <a:pt x="106" y="56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57" y="28"/>
                    <a:pt x="57" y="28"/>
                    <a:pt x="57" y="28"/>
                  </a:cubicBezTo>
                  <a:cubicBezTo>
                    <a:pt x="57" y="14"/>
                    <a:pt x="71" y="0"/>
                    <a:pt x="85" y="0"/>
                  </a:cubicBezTo>
                  <a:cubicBezTo>
                    <a:pt x="389" y="0"/>
                    <a:pt x="389" y="0"/>
                    <a:pt x="389" y="0"/>
                  </a:cubicBezTo>
                  <a:cubicBezTo>
                    <a:pt x="389" y="551"/>
                    <a:pt x="389" y="551"/>
                    <a:pt x="389" y="551"/>
                  </a:cubicBezTo>
                  <a:cubicBezTo>
                    <a:pt x="85" y="551"/>
                    <a:pt x="85" y="551"/>
                    <a:pt x="85" y="551"/>
                  </a:cubicBezTo>
                  <a:cubicBezTo>
                    <a:pt x="71" y="551"/>
                    <a:pt x="57" y="537"/>
                    <a:pt x="57" y="52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35" y="134"/>
                    <a:pt x="120" y="141"/>
                    <a:pt x="106" y="141"/>
                  </a:cubicBezTo>
                  <a:cubicBezTo>
                    <a:pt x="29" y="141"/>
                    <a:pt x="29" y="141"/>
                    <a:pt x="29" y="141"/>
                  </a:cubicBezTo>
                  <a:cubicBezTo>
                    <a:pt x="15" y="141"/>
                    <a:pt x="0" y="134"/>
                    <a:pt x="0" y="113"/>
                  </a:cubicBezTo>
                  <a:cubicBezTo>
                    <a:pt x="0" y="99"/>
                    <a:pt x="15" y="85"/>
                    <a:pt x="29" y="85"/>
                  </a:cubicBezTo>
                  <a:cubicBezTo>
                    <a:pt x="106" y="85"/>
                    <a:pt x="106" y="85"/>
                    <a:pt x="106" y="85"/>
                  </a:cubicBezTo>
                  <a:cubicBezTo>
                    <a:pt x="120" y="85"/>
                    <a:pt x="135" y="99"/>
                    <a:pt x="135" y="113"/>
                  </a:cubicBezTo>
                  <a:close/>
                  <a:moveTo>
                    <a:pt x="29" y="247"/>
                  </a:moveTo>
                  <a:lnTo>
                    <a:pt x="29" y="247"/>
                  </a:lnTo>
                  <a:cubicBezTo>
                    <a:pt x="106" y="247"/>
                    <a:pt x="106" y="247"/>
                    <a:pt x="106" y="247"/>
                  </a:cubicBezTo>
                  <a:cubicBezTo>
                    <a:pt x="120" y="247"/>
                    <a:pt x="135" y="261"/>
                    <a:pt x="135" y="275"/>
                  </a:cubicBezTo>
                  <a:cubicBezTo>
                    <a:pt x="135" y="290"/>
                    <a:pt x="120" y="304"/>
                    <a:pt x="106" y="304"/>
                  </a:cubicBezTo>
                  <a:cubicBezTo>
                    <a:pt x="29" y="304"/>
                    <a:pt x="29" y="304"/>
                    <a:pt x="29" y="304"/>
                  </a:cubicBezTo>
                  <a:cubicBezTo>
                    <a:pt x="15" y="304"/>
                    <a:pt x="0" y="290"/>
                    <a:pt x="0" y="275"/>
                  </a:cubicBezTo>
                  <a:cubicBezTo>
                    <a:pt x="0" y="261"/>
                    <a:pt x="15" y="247"/>
                    <a:pt x="29" y="247"/>
                  </a:cubicBezTo>
                  <a:close/>
                  <a:moveTo>
                    <a:pt x="29" y="410"/>
                  </a:moveTo>
                  <a:lnTo>
                    <a:pt x="29" y="410"/>
                  </a:lnTo>
                  <a:cubicBezTo>
                    <a:pt x="106" y="410"/>
                    <a:pt x="106" y="410"/>
                    <a:pt x="106" y="410"/>
                  </a:cubicBezTo>
                  <a:cubicBezTo>
                    <a:pt x="120" y="410"/>
                    <a:pt x="135" y="417"/>
                    <a:pt x="135" y="438"/>
                  </a:cubicBezTo>
                  <a:cubicBezTo>
                    <a:pt x="135" y="452"/>
                    <a:pt x="120" y="466"/>
                    <a:pt x="106" y="466"/>
                  </a:cubicBezTo>
                  <a:cubicBezTo>
                    <a:pt x="29" y="466"/>
                    <a:pt x="29" y="466"/>
                    <a:pt x="29" y="466"/>
                  </a:cubicBezTo>
                  <a:cubicBezTo>
                    <a:pt x="15" y="466"/>
                    <a:pt x="0" y="452"/>
                    <a:pt x="0" y="438"/>
                  </a:cubicBezTo>
                  <a:cubicBezTo>
                    <a:pt x="0" y="417"/>
                    <a:pt x="15" y="410"/>
                    <a:pt x="29" y="41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5528562" y="3071925"/>
            <a:ext cx="432833" cy="432834"/>
            <a:chOff x="3491880" y="1274820"/>
            <a:chExt cx="432833" cy="432834"/>
          </a:xfrm>
        </p:grpSpPr>
        <p:sp>
          <p:nvSpPr>
            <p:cNvPr id="59" name="椭圆 16"/>
            <p:cNvSpPr>
              <a:spLocks noChangeArrowheads="1"/>
            </p:cNvSpPr>
            <p:nvPr/>
          </p:nvSpPr>
          <p:spPr bwMode="auto">
            <a:xfrm>
              <a:off x="3491880" y="1274820"/>
              <a:ext cx="432833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60" name="Freeform 75"/>
            <p:cNvSpPr>
              <a:spLocks noChangeArrowheads="1"/>
            </p:cNvSpPr>
            <p:nvPr/>
          </p:nvSpPr>
          <p:spPr bwMode="auto">
            <a:xfrm>
              <a:off x="3583864" y="1385879"/>
              <a:ext cx="248863" cy="210716"/>
            </a:xfrm>
            <a:custGeom>
              <a:gdLst>
                <a:gd name="T0" fmla="*/ 74657633 w 602"/>
                <a:gd name="T1" fmla="*/ 66362244 h 510"/>
                <a:gd name="T2" fmla="*/ 74657633 w 602"/>
                <a:gd name="T3" fmla="*/ 66362244 h 510"/>
                <a:gd name="T4" fmla="*/ 3654665 w 602"/>
                <a:gd name="T5" fmla="*/ 66362244 h 510"/>
                <a:gd name="T6" fmla="*/ 0 w 602"/>
                <a:gd name="T7" fmla="*/ 62711741 h 510"/>
                <a:gd name="T8" fmla="*/ 0 w 602"/>
                <a:gd name="T9" fmla="*/ 3650503 h 510"/>
                <a:gd name="T10" fmla="*/ 3654665 w 602"/>
                <a:gd name="T11" fmla="*/ 0 h 510"/>
                <a:gd name="T12" fmla="*/ 7308970 w 602"/>
                <a:gd name="T13" fmla="*/ 3650503 h 510"/>
                <a:gd name="T14" fmla="*/ 7308970 w 602"/>
                <a:gd name="T15" fmla="*/ 50717076 h 510"/>
                <a:gd name="T16" fmla="*/ 7308970 w 602"/>
                <a:gd name="T17" fmla="*/ 50717076 h 510"/>
                <a:gd name="T18" fmla="*/ 7308970 w 602"/>
                <a:gd name="T19" fmla="*/ 58930528 h 510"/>
                <a:gd name="T20" fmla="*/ 74657633 w 602"/>
                <a:gd name="T21" fmla="*/ 58930528 h 510"/>
                <a:gd name="T22" fmla="*/ 78442719 w 602"/>
                <a:gd name="T23" fmla="*/ 62711741 h 510"/>
                <a:gd name="T24" fmla="*/ 74657633 w 602"/>
                <a:gd name="T25" fmla="*/ 66362244 h 510"/>
                <a:gd name="T26" fmla="*/ 66434636 w 602"/>
                <a:gd name="T27" fmla="*/ 55280025 h 510"/>
                <a:gd name="T28" fmla="*/ 66434636 w 602"/>
                <a:gd name="T29" fmla="*/ 55280025 h 510"/>
                <a:gd name="T30" fmla="*/ 58995246 w 602"/>
                <a:gd name="T31" fmla="*/ 55280025 h 510"/>
                <a:gd name="T32" fmla="*/ 55340580 w 602"/>
                <a:gd name="T33" fmla="*/ 51629522 h 510"/>
                <a:gd name="T34" fmla="*/ 55340580 w 602"/>
                <a:gd name="T35" fmla="*/ 25814941 h 510"/>
                <a:gd name="T36" fmla="*/ 58995246 w 602"/>
                <a:gd name="T37" fmla="*/ 22164077 h 510"/>
                <a:gd name="T38" fmla="*/ 66434636 w 602"/>
                <a:gd name="T39" fmla="*/ 22164077 h 510"/>
                <a:gd name="T40" fmla="*/ 70089301 w 602"/>
                <a:gd name="T41" fmla="*/ 25814941 h 510"/>
                <a:gd name="T42" fmla="*/ 70089301 w 602"/>
                <a:gd name="T43" fmla="*/ 51629522 h 510"/>
                <a:gd name="T44" fmla="*/ 66434636 w 602"/>
                <a:gd name="T45" fmla="*/ 55280025 h 510"/>
                <a:gd name="T46" fmla="*/ 45159830 w 602"/>
                <a:gd name="T47" fmla="*/ 55280025 h 510"/>
                <a:gd name="T48" fmla="*/ 45159830 w 602"/>
                <a:gd name="T49" fmla="*/ 55280025 h 510"/>
                <a:gd name="T50" fmla="*/ 37850860 w 602"/>
                <a:gd name="T51" fmla="*/ 55280025 h 510"/>
                <a:gd name="T52" fmla="*/ 34065774 w 602"/>
                <a:gd name="T53" fmla="*/ 51629522 h 510"/>
                <a:gd name="T54" fmla="*/ 34065774 w 602"/>
                <a:gd name="T55" fmla="*/ 11082219 h 510"/>
                <a:gd name="T56" fmla="*/ 37850860 w 602"/>
                <a:gd name="T57" fmla="*/ 7431355 h 510"/>
                <a:gd name="T58" fmla="*/ 45159830 w 602"/>
                <a:gd name="T59" fmla="*/ 7431355 h 510"/>
                <a:gd name="T60" fmla="*/ 48814495 w 602"/>
                <a:gd name="T61" fmla="*/ 11082219 h 510"/>
                <a:gd name="T62" fmla="*/ 48814495 w 602"/>
                <a:gd name="T63" fmla="*/ 51629522 h 510"/>
                <a:gd name="T64" fmla="*/ 45159830 w 602"/>
                <a:gd name="T65" fmla="*/ 55280025 h 510"/>
                <a:gd name="T66" fmla="*/ 24929472 w 602"/>
                <a:gd name="T67" fmla="*/ 55280025 h 510"/>
                <a:gd name="T68" fmla="*/ 24929472 w 602"/>
                <a:gd name="T69" fmla="*/ 55280025 h 510"/>
                <a:gd name="T70" fmla="*/ 17489720 w 602"/>
                <a:gd name="T71" fmla="*/ 55280025 h 510"/>
                <a:gd name="T72" fmla="*/ 13835055 w 602"/>
                <a:gd name="T73" fmla="*/ 51629522 h 510"/>
                <a:gd name="T74" fmla="*/ 13835055 w 602"/>
                <a:gd name="T75" fmla="*/ 44198166 h 510"/>
                <a:gd name="T76" fmla="*/ 17489720 w 602"/>
                <a:gd name="T77" fmla="*/ 40547302 h 510"/>
                <a:gd name="T78" fmla="*/ 24929472 w 602"/>
                <a:gd name="T79" fmla="*/ 40547302 h 510"/>
                <a:gd name="T80" fmla="*/ 28583776 w 602"/>
                <a:gd name="T81" fmla="*/ 44198166 h 510"/>
                <a:gd name="T82" fmla="*/ 28583776 w 602"/>
                <a:gd name="T83" fmla="*/ 51629522 h 510"/>
                <a:gd name="T84" fmla="*/ 24929472 w 602"/>
                <a:gd name="T85" fmla="*/ 55280025 h 510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02" h="510">
                  <a:moveTo>
                    <a:pt x="572" y="509"/>
                  </a:moveTo>
                  <a:lnTo>
                    <a:pt x="572" y="509"/>
                  </a:lnTo>
                  <a:cubicBezTo>
                    <a:pt x="28" y="509"/>
                    <a:pt x="28" y="509"/>
                    <a:pt x="28" y="509"/>
                  </a:cubicBezTo>
                  <a:cubicBezTo>
                    <a:pt x="14" y="509"/>
                    <a:pt x="0" y="502"/>
                    <a:pt x="0" y="481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14"/>
                    <a:pt x="14" y="0"/>
                    <a:pt x="28" y="0"/>
                  </a:cubicBezTo>
                  <a:cubicBezTo>
                    <a:pt x="42" y="0"/>
                    <a:pt x="56" y="14"/>
                    <a:pt x="56" y="28"/>
                  </a:cubicBezTo>
                  <a:cubicBezTo>
                    <a:pt x="56" y="389"/>
                    <a:pt x="56" y="389"/>
                    <a:pt x="56" y="389"/>
                  </a:cubicBezTo>
                  <a:cubicBezTo>
                    <a:pt x="56" y="452"/>
                    <a:pt x="56" y="452"/>
                    <a:pt x="56" y="452"/>
                  </a:cubicBezTo>
                  <a:cubicBezTo>
                    <a:pt x="572" y="452"/>
                    <a:pt x="572" y="452"/>
                    <a:pt x="572" y="452"/>
                  </a:cubicBezTo>
                  <a:cubicBezTo>
                    <a:pt x="594" y="452"/>
                    <a:pt x="601" y="467"/>
                    <a:pt x="601" y="481"/>
                  </a:cubicBezTo>
                  <a:cubicBezTo>
                    <a:pt x="601" y="502"/>
                    <a:pt x="594" y="509"/>
                    <a:pt x="572" y="509"/>
                  </a:cubicBezTo>
                  <a:close/>
                  <a:moveTo>
                    <a:pt x="509" y="424"/>
                  </a:moveTo>
                  <a:lnTo>
                    <a:pt x="509" y="424"/>
                  </a:lnTo>
                  <a:cubicBezTo>
                    <a:pt x="452" y="424"/>
                    <a:pt x="452" y="424"/>
                    <a:pt x="452" y="424"/>
                  </a:cubicBezTo>
                  <a:cubicBezTo>
                    <a:pt x="438" y="424"/>
                    <a:pt x="424" y="417"/>
                    <a:pt x="424" y="396"/>
                  </a:cubicBezTo>
                  <a:cubicBezTo>
                    <a:pt x="424" y="198"/>
                    <a:pt x="424" y="198"/>
                    <a:pt x="424" y="198"/>
                  </a:cubicBezTo>
                  <a:cubicBezTo>
                    <a:pt x="424" y="184"/>
                    <a:pt x="438" y="170"/>
                    <a:pt x="452" y="170"/>
                  </a:cubicBezTo>
                  <a:cubicBezTo>
                    <a:pt x="509" y="170"/>
                    <a:pt x="509" y="170"/>
                    <a:pt x="509" y="170"/>
                  </a:cubicBezTo>
                  <a:cubicBezTo>
                    <a:pt x="523" y="170"/>
                    <a:pt x="537" y="184"/>
                    <a:pt x="537" y="198"/>
                  </a:cubicBezTo>
                  <a:cubicBezTo>
                    <a:pt x="537" y="396"/>
                    <a:pt x="537" y="396"/>
                    <a:pt x="537" y="396"/>
                  </a:cubicBezTo>
                  <a:cubicBezTo>
                    <a:pt x="537" y="417"/>
                    <a:pt x="523" y="424"/>
                    <a:pt x="509" y="424"/>
                  </a:cubicBezTo>
                  <a:close/>
                  <a:moveTo>
                    <a:pt x="346" y="424"/>
                  </a:moveTo>
                  <a:lnTo>
                    <a:pt x="346" y="424"/>
                  </a:lnTo>
                  <a:cubicBezTo>
                    <a:pt x="290" y="424"/>
                    <a:pt x="290" y="424"/>
                    <a:pt x="290" y="424"/>
                  </a:cubicBezTo>
                  <a:cubicBezTo>
                    <a:pt x="276" y="424"/>
                    <a:pt x="261" y="417"/>
                    <a:pt x="261" y="396"/>
                  </a:cubicBezTo>
                  <a:cubicBezTo>
                    <a:pt x="261" y="85"/>
                    <a:pt x="261" y="85"/>
                    <a:pt x="261" y="85"/>
                  </a:cubicBezTo>
                  <a:cubicBezTo>
                    <a:pt x="261" y="71"/>
                    <a:pt x="276" y="57"/>
                    <a:pt x="290" y="57"/>
                  </a:cubicBezTo>
                  <a:cubicBezTo>
                    <a:pt x="346" y="57"/>
                    <a:pt x="346" y="57"/>
                    <a:pt x="346" y="57"/>
                  </a:cubicBezTo>
                  <a:cubicBezTo>
                    <a:pt x="367" y="57"/>
                    <a:pt x="374" y="71"/>
                    <a:pt x="374" y="85"/>
                  </a:cubicBezTo>
                  <a:cubicBezTo>
                    <a:pt x="374" y="396"/>
                    <a:pt x="374" y="396"/>
                    <a:pt x="374" y="396"/>
                  </a:cubicBezTo>
                  <a:cubicBezTo>
                    <a:pt x="374" y="417"/>
                    <a:pt x="367" y="424"/>
                    <a:pt x="346" y="424"/>
                  </a:cubicBezTo>
                  <a:close/>
                  <a:moveTo>
                    <a:pt x="191" y="424"/>
                  </a:moveTo>
                  <a:lnTo>
                    <a:pt x="191" y="424"/>
                  </a:lnTo>
                  <a:cubicBezTo>
                    <a:pt x="134" y="424"/>
                    <a:pt x="134" y="424"/>
                    <a:pt x="134" y="424"/>
                  </a:cubicBezTo>
                  <a:cubicBezTo>
                    <a:pt x="113" y="424"/>
                    <a:pt x="106" y="417"/>
                    <a:pt x="106" y="396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106" y="325"/>
                    <a:pt x="113" y="311"/>
                    <a:pt x="134" y="311"/>
                  </a:cubicBezTo>
                  <a:cubicBezTo>
                    <a:pt x="191" y="311"/>
                    <a:pt x="191" y="311"/>
                    <a:pt x="191" y="311"/>
                  </a:cubicBezTo>
                  <a:cubicBezTo>
                    <a:pt x="205" y="311"/>
                    <a:pt x="219" y="325"/>
                    <a:pt x="219" y="339"/>
                  </a:cubicBezTo>
                  <a:cubicBezTo>
                    <a:pt x="219" y="396"/>
                    <a:pt x="219" y="396"/>
                    <a:pt x="219" y="396"/>
                  </a:cubicBezTo>
                  <a:cubicBezTo>
                    <a:pt x="219" y="417"/>
                    <a:pt x="205" y="424"/>
                    <a:pt x="191" y="42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61" name="组合 60"/>
          <p:cNvGrpSpPr/>
          <p:nvPr/>
        </p:nvGrpSpPr>
        <p:grpSpPr>
          <a:xfrm>
            <a:off x="6176634" y="3071925"/>
            <a:ext cx="432833" cy="432834"/>
            <a:chOff x="4139952" y="1274820"/>
            <a:chExt cx="432833" cy="432834"/>
          </a:xfrm>
        </p:grpSpPr>
        <p:sp>
          <p:nvSpPr>
            <p:cNvPr id="62" name="椭圆 16"/>
            <p:cNvSpPr>
              <a:spLocks noChangeArrowheads="1"/>
            </p:cNvSpPr>
            <p:nvPr/>
          </p:nvSpPr>
          <p:spPr bwMode="auto">
            <a:xfrm>
              <a:off x="4139952" y="1274820"/>
              <a:ext cx="432833" cy="432834"/>
            </a:xfrm>
            <a:prstGeom prst="ellipse">
              <a:avLst/>
            </a:prstGeom>
            <a:solidFill>
              <a:srgbClr val="3992DB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63" name="Freeform 84"/>
            <p:cNvSpPr>
              <a:spLocks noChangeArrowheads="1"/>
            </p:cNvSpPr>
            <p:nvPr/>
          </p:nvSpPr>
          <p:spPr bwMode="auto">
            <a:xfrm>
              <a:off x="4241546" y="1366806"/>
              <a:ext cx="248863" cy="248863"/>
            </a:xfrm>
            <a:custGeom>
              <a:gdLst>
                <a:gd name="T0" fmla="*/ 43332858 w 602"/>
                <a:gd name="T1" fmla="*/ 34979440 h 602"/>
                <a:gd name="T2" fmla="*/ 43332858 w 602"/>
                <a:gd name="T3" fmla="*/ 34979440 h 602"/>
                <a:gd name="T4" fmla="*/ 43332858 w 602"/>
                <a:gd name="T5" fmla="*/ 0 h 602"/>
                <a:gd name="T6" fmla="*/ 78442719 w 602"/>
                <a:gd name="T7" fmla="*/ 34979440 h 602"/>
                <a:gd name="T8" fmla="*/ 43332858 w 602"/>
                <a:gd name="T9" fmla="*/ 34979440 h 602"/>
                <a:gd name="T10" fmla="*/ 36023527 w 602"/>
                <a:gd name="T11" fmla="*/ 78442719 h 602"/>
                <a:gd name="T12" fmla="*/ 36023527 w 602"/>
                <a:gd name="T13" fmla="*/ 78442719 h 602"/>
                <a:gd name="T14" fmla="*/ 0 w 602"/>
                <a:gd name="T15" fmla="*/ 42419192 h 602"/>
                <a:gd name="T16" fmla="*/ 36023527 w 602"/>
                <a:gd name="T17" fmla="*/ 7308970 h 602"/>
                <a:gd name="T18" fmla="*/ 36023527 w 602"/>
                <a:gd name="T19" fmla="*/ 42419192 h 602"/>
                <a:gd name="T20" fmla="*/ 71002968 w 602"/>
                <a:gd name="T21" fmla="*/ 42419192 h 602"/>
                <a:gd name="T22" fmla="*/ 36023527 w 602"/>
                <a:gd name="T23" fmla="*/ 78442719 h 60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602" h="602">
                  <a:moveTo>
                    <a:pt x="332" y="268"/>
                  </a:moveTo>
                  <a:lnTo>
                    <a:pt x="332" y="268"/>
                  </a:lnTo>
                  <a:cubicBezTo>
                    <a:pt x="332" y="0"/>
                    <a:pt x="332" y="0"/>
                    <a:pt x="332" y="0"/>
                  </a:cubicBezTo>
                  <a:cubicBezTo>
                    <a:pt x="481" y="0"/>
                    <a:pt x="601" y="120"/>
                    <a:pt x="601" y="268"/>
                  </a:cubicBezTo>
                  <a:lnTo>
                    <a:pt x="332" y="268"/>
                  </a:lnTo>
                  <a:close/>
                  <a:moveTo>
                    <a:pt x="276" y="601"/>
                  </a:moveTo>
                  <a:lnTo>
                    <a:pt x="276" y="601"/>
                  </a:lnTo>
                  <a:cubicBezTo>
                    <a:pt x="120" y="601"/>
                    <a:pt x="0" y="480"/>
                    <a:pt x="0" y="325"/>
                  </a:cubicBezTo>
                  <a:cubicBezTo>
                    <a:pt x="0" y="176"/>
                    <a:pt x="120" y="56"/>
                    <a:pt x="276" y="56"/>
                  </a:cubicBezTo>
                  <a:cubicBezTo>
                    <a:pt x="276" y="325"/>
                    <a:pt x="276" y="325"/>
                    <a:pt x="276" y="325"/>
                  </a:cubicBezTo>
                  <a:cubicBezTo>
                    <a:pt x="544" y="325"/>
                    <a:pt x="544" y="325"/>
                    <a:pt x="544" y="325"/>
                  </a:cubicBezTo>
                  <a:cubicBezTo>
                    <a:pt x="544" y="480"/>
                    <a:pt x="424" y="601"/>
                    <a:pt x="276" y="60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831656" y="195486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受限空间风险评估</a:t>
            </a:r>
          </a:p>
        </p:txBody>
      </p:sp>
      <p:sp>
        <p:nvSpPr>
          <p:cNvPr id="32" name="Rectangle 5"/>
          <p:cNvSpPr txBox="1">
            <a:spLocks noGrp="1"/>
          </p:cNvSpPr>
          <p:nvPr/>
        </p:nvSpPr>
        <p:spPr>
          <a:xfrm>
            <a:off x="4941422" y="4942716"/>
            <a:ext cx="2678906" cy="21788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lang="en-US" altLang="zh-CN" sz="135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0"/>
              </a:spcBef>
            </a:pPr>
            <a:endParaRPr lang="en-US" altLang="zh-CN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B2241357-E97B-E57F-19EE-8EAD945F591A}"/>
              </a:ext>
            </a:extLst>
          </p:cNvPr>
          <p:cNvGrpSpPr/>
          <p:nvPr/>
        </p:nvGrpSpPr>
        <p:grpSpPr>
          <a:xfrm>
            <a:off x="1403648" y="987574"/>
            <a:ext cx="6147196" cy="3751628"/>
            <a:chOff x="1606154" y="915592"/>
            <a:chExt cx="6147196" cy="3751628"/>
          </a:xfrm>
        </p:grpSpPr>
        <p:sp>
          <p:nvSpPr>
            <p:cNvPr id="7" name="Freeform 3">
              <a:extLst>
                <a:ext uri="{FF2B5EF4-FFF2-40B4-BE49-F238E27FC236}">
                  <a16:creationId xmlns:a16="http://schemas.microsoft.com/office/drawing/2014/main" id="{9E5417D8-8AA2-9D78-A0BD-DA719FBDE30D}"/>
                </a:ext>
              </a:extLst>
            </p:cNvPr>
            <p:cNvSpPr/>
            <p:nvPr/>
          </p:nvSpPr>
          <p:spPr>
            <a:xfrm>
              <a:off x="3095625" y="2132410"/>
              <a:ext cx="1425179" cy="1032272"/>
            </a:xfrm>
            <a:custGeom>
              <a:gdLst>
                <a:gd name="txL" fmla="*/ 0 w 735"/>
                <a:gd name="txT" fmla="*/ 0 h 532"/>
                <a:gd name="txR" fmla="*/ 735 w 735"/>
                <a:gd name="txB" fmla="*/ 532 h 532"/>
              </a:gdLst>
              <a:cxnLst>
                <a:cxn ang="0">
                  <a:pos x="0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0" y="0"/>
                </a:cxn>
              </a:cxnLst>
              <a:rect l="txL" t="txT" r="txR" b="txB"/>
              <a:pathLst>
                <a:path w="735" h="532">
                  <a:moveTo>
                    <a:pt x="0" y="0"/>
                  </a:moveTo>
                  <a:cubicBezTo>
                    <a:pt x="0" y="0"/>
                    <a:pt x="85" y="216"/>
                    <a:pt x="382" y="202"/>
                  </a:cubicBezTo>
                  <a:cubicBezTo>
                    <a:pt x="479" y="202"/>
                    <a:pt x="577" y="202"/>
                    <a:pt x="577" y="202"/>
                  </a:cubicBezTo>
                  <a:cubicBezTo>
                    <a:pt x="577" y="202"/>
                    <a:pt x="639" y="201"/>
                    <a:pt x="637" y="249"/>
                  </a:cubicBezTo>
                  <a:cubicBezTo>
                    <a:pt x="638" y="325"/>
                    <a:pt x="639" y="402"/>
                    <a:pt x="639" y="402"/>
                  </a:cubicBezTo>
                  <a:lnTo>
                    <a:pt x="598" y="400"/>
                  </a:lnTo>
                  <a:lnTo>
                    <a:pt x="669" y="532"/>
                  </a:lnTo>
                  <a:lnTo>
                    <a:pt x="735" y="402"/>
                  </a:lnTo>
                  <a:lnTo>
                    <a:pt x="696" y="402"/>
                  </a:lnTo>
                  <a:cubicBezTo>
                    <a:pt x="696" y="402"/>
                    <a:pt x="695" y="314"/>
                    <a:pt x="694" y="226"/>
                  </a:cubicBezTo>
                  <a:cubicBezTo>
                    <a:pt x="687" y="160"/>
                    <a:pt x="616" y="150"/>
                    <a:pt x="616" y="150"/>
                  </a:cubicBezTo>
                  <a:cubicBezTo>
                    <a:pt x="556" y="137"/>
                    <a:pt x="473" y="153"/>
                    <a:pt x="335" y="149"/>
                  </a:cubicBezTo>
                  <a:cubicBezTo>
                    <a:pt x="110" y="126"/>
                    <a:pt x="69" y="0"/>
                    <a:pt x="6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374AAE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3" name="Freeform 4">
              <a:extLst>
                <a:ext uri="{FF2B5EF4-FFF2-40B4-BE49-F238E27FC236}">
                  <a16:creationId xmlns:a16="http://schemas.microsoft.com/office/drawing/2014/main" id="{3AA9016D-365F-9E6C-08E6-3B921D477A68}"/>
                </a:ext>
              </a:extLst>
            </p:cNvPr>
            <p:cNvSpPr/>
            <p:nvPr/>
          </p:nvSpPr>
          <p:spPr>
            <a:xfrm>
              <a:off x="4535091" y="2083594"/>
              <a:ext cx="275034" cy="1171575"/>
            </a:xfrm>
            <a:custGeom>
              <a:gdLst>
                <a:gd name="txL" fmla="*/ 0 w 142"/>
                <a:gd name="txT" fmla="*/ 0 h 604"/>
                <a:gd name="txR" fmla="*/ 142 w 142"/>
                <a:gd name="txB" fmla="*/ 604 h 604"/>
              </a:gdLst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</a:cxnLst>
              <a:rect l="txL" t="txT" r="txR" b="txB"/>
              <a:pathLst>
                <a:path w="142" h="604">
                  <a:moveTo>
                    <a:pt x="37" y="1"/>
                  </a:moveTo>
                  <a:lnTo>
                    <a:pt x="45" y="472"/>
                  </a:lnTo>
                  <a:lnTo>
                    <a:pt x="0" y="474"/>
                  </a:lnTo>
                  <a:lnTo>
                    <a:pt x="72" y="604"/>
                  </a:lnTo>
                  <a:lnTo>
                    <a:pt x="142" y="474"/>
                  </a:lnTo>
                  <a:lnTo>
                    <a:pt x="100" y="474"/>
                  </a:lnTo>
                  <a:lnTo>
                    <a:pt x="99" y="0"/>
                  </a:lnTo>
                  <a:lnTo>
                    <a:pt x="37" y="1"/>
                  </a:lnTo>
                  <a:close/>
                </a:path>
              </a:pathLst>
            </a:custGeom>
            <a:solidFill>
              <a:srgbClr val="374AAE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95CC7C4E-CAFB-306A-F7D6-93B5DEDD4998}"/>
                </a:ext>
              </a:extLst>
            </p:cNvPr>
            <p:cNvSpPr/>
            <p:nvPr/>
          </p:nvSpPr>
          <p:spPr>
            <a:xfrm flipH="1">
              <a:off x="4835129" y="2132410"/>
              <a:ext cx="1425178" cy="1032272"/>
            </a:xfrm>
            <a:custGeom>
              <a:gdLst>
                <a:gd name="txL" fmla="*/ 0 w 735"/>
                <a:gd name="txT" fmla="*/ 0 h 532"/>
                <a:gd name="txR" fmla="*/ 735 w 735"/>
                <a:gd name="txB" fmla="*/ 532 h 532"/>
              </a:gdLst>
              <a:cxnLst>
                <a:cxn ang="0">
                  <a:pos x="0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0" y="0"/>
                </a:cxn>
              </a:cxnLst>
              <a:rect l="txL" t="txT" r="txR" b="txB"/>
              <a:pathLst>
                <a:path w="735" h="532">
                  <a:moveTo>
                    <a:pt x="0" y="0"/>
                  </a:moveTo>
                  <a:cubicBezTo>
                    <a:pt x="0" y="0"/>
                    <a:pt x="85" y="216"/>
                    <a:pt x="382" y="202"/>
                  </a:cubicBezTo>
                  <a:cubicBezTo>
                    <a:pt x="479" y="202"/>
                    <a:pt x="577" y="202"/>
                    <a:pt x="577" y="202"/>
                  </a:cubicBezTo>
                  <a:cubicBezTo>
                    <a:pt x="577" y="202"/>
                    <a:pt x="639" y="201"/>
                    <a:pt x="637" y="249"/>
                  </a:cubicBezTo>
                  <a:cubicBezTo>
                    <a:pt x="638" y="325"/>
                    <a:pt x="639" y="402"/>
                    <a:pt x="639" y="402"/>
                  </a:cubicBezTo>
                  <a:lnTo>
                    <a:pt x="598" y="400"/>
                  </a:lnTo>
                  <a:lnTo>
                    <a:pt x="669" y="532"/>
                  </a:lnTo>
                  <a:lnTo>
                    <a:pt x="735" y="402"/>
                  </a:lnTo>
                  <a:lnTo>
                    <a:pt x="696" y="402"/>
                  </a:lnTo>
                  <a:cubicBezTo>
                    <a:pt x="696" y="402"/>
                    <a:pt x="695" y="314"/>
                    <a:pt x="694" y="226"/>
                  </a:cubicBezTo>
                  <a:cubicBezTo>
                    <a:pt x="687" y="160"/>
                    <a:pt x="616" y="150"/>
                    <a:pt x="616" y="150"/>
                  </a:cubicBezTo>
                  <a:cubicBezTo>
                    <a:pt x="556" y="137"/>
                    <a:pt x="473" y="153"/>
                    <a:pt x="335" y="149"/>
                  </a:cubicBezTo>
                  <a:cubicBezTo>
                    <a:pt x="110" y="126"/>
                    <a:pt x="69" y="0"/>
                    <a:pt x="6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374AAE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grpSp>
          <p:nvGrpSpPr>
            <p:cNvPr id="15" name="Group 6">
              <a:extLst>
                <a:ext uri="{FF2B5EF4-FFF2-40B4-BE49-F238E27FC236}">
                  <a16:creationId xmlns:a16="http://schemas.microsoft.com/office/drawing/2014/main" id="{A126253B-D1B8-BF7C-32D7-3BDE7627AD19}"/>
                </a:ext>
              </a:extLst>
            </p:cNvPr>
            <p:cNvGrpSpPr/>
            <p:nvPr/>
          </p:nvGrpSpPr>
          <p:grpSpPr>
            <a:xfrm>
              <a:off x="2824163" y="1233488"/>
              <a:ext cx="1021556" cy="991791"/>
              <a:chOff x="4320" y="1152"/>
              <a:chExt cx="414" cy="402"/>
            </a:xfrm>
            <a:solidFill>
              <a:srgbClr val="374AAE"/>
            </a:solidFill>
          </p:grpSpPr>
          <p:sp>
            <p:nvSpPr>
              <p:cNvPr id="45" name="AutoShape 7">
                <a:extLst>
                  <a:ext uri="{FF2B5EF4-FFF2-40B4-BE49-F238E27FC236}">
                    <a16:creationId xmlns:a16="http://schemas.microsoft.com/office/drawing/2014/main" id="{626B926C-020B-1ED2-237C-D2A5E8513BC8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4320" y="1152"/>
                <a:ext cx="414" cy="402"/>
              </a:xfrm>
              <a:prstGeom prst="roundRect">
                <a:avLst>
                  <a:gd name="adj" fmla="val 11921"/>
                </a:avLst>
              </a:prstGeom>
              <a:grpFill/>
              <a:ln w="25400">
                <a:solidFill>
                  <a:srgbClr val="FFFFFF"/>
                </a:solidFill>
                <a:round/>
              </a:ln>
              <a:effectLst>
                <a:outerShdw dist="53882" dir="2700000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35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46" name="Freeform 8">
                <a:extLst>
                  <a:ext uri="{FF2B5EF4-FFF2-40B4-BE49-F238E27FC236}">
                    <a16:creationId xmlns:a16="http://schemas.microsoft.com/office/drawing/2014/main" id="{9F1C1BE9-A51F-0CE1-6ACE-A5E868CD028C}"/>
                  </a:ext>
                </a:extLst>
              </p:cNvPr>
              <p:cNvSpPr/>
              <p:nvPr/>
            </p:nvSpPr>
            <p:spPr bwMode="gray">
              <a:xfrm>
                <a:off x="4346" y="1178"/>
                <a:ext cx="206" cy="201"/>
              </a:xfrm>
              <a:custGeom>
                <a:cxnLst>
                  <a:cxn ang="0">
                    <a:pos x="118" y="0"/>
                  </a:cxn>
                  <a:cxn ang="0">
                    <a:pos x="0" y="118"/>
                  </a:cxn>
                  <a:cxn ang="0">
                    <a:pos x="0" y="589"/>
                  </a:cxn>
                  <a:cxn ang="0">
                    <a:pos x="161" y="174"/>
                  </a:cxn>
                  <a:cxn ang="0">
                    <a:pos x="589" y="0"/>
                  </a:cxn>
                  <a:cxn ang="0">
                    <a:pos x="118" y="0"/>
                  </a:cxn>
                </a:cxnLst>
                <a:rect l="0" t="0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35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16" name="Rectangle 9">
              <a:extLst>
                <a:ext uri="{FF2B5EF4-FFF2-40B4-BE49-F238E27FC236}">
                  <a16:creationId xmlns:a16="http://schemas.microsoft.com/office/drawing/2014/main" id="{BEC44F74-BDA3-F0EA-0C8F-F4DE9A3A8565}"/>
                </a:ext>
              </a:extLst>
            </p:cNvPr>
            <p:cNvSpPr/>
            <p:nvPr/>
          </p:nvSpPr>
          <p:spPr>
            <a:xfrm>
              <a:off x="3088533" y="1593056"/>
              <a:ext cx="530916" cy="300082"/>
            </a:xfrm>
            <a:prstGeom prst="rect">
              <a:avLst/>
            </a:prstGeom>
            <a:solidFill>
              <a:srgbClr val="374AAE"/>
            </a:solidFill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None/>
              </a:pPr>
              <a:r>
                <a:rPr lang="zh-CN" altLang="en-US" sz="1350" b="1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缺氧</a:t>
              </a:r>
              <a:r>
                <a:rPr lang="en-US" altLang="zh-CN" sz="1350" b="1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	</a:t>
              </a:r>
            </a:p>
          </p:txBody>
        </p:sp>
        <p:grpSp>
          <p:nvGrpSpPr>
            <p:cNvPr id="17" name="Group 10">
              <a:extLst>
                <a:ext uri="{FF2B5EF4-FFF2-40B4-BE49-F238E27FC236}">
                  <a16:creationId xmlns:a16="http://schemas.microsoft.com/office/drawing/2014/main" id="{2057D2E3-6F1E-7D88-64BA-5BA63DD11483}"/>
                </a:ext>
              </a:extLst>
            </p:cNvPr>
            <p:cNvGrpSpPr/>
            <p:nvPr/>
          </p:nvGrpSpPr>
          <p:grpSpPr>
            <a:xfrm>
              <a:off x="4158854" y="1233488"/>
              <a:ext cx="1021556" cy="991791"/>
              <a:chOff x="4320" y="1152"/>
              <a:chExt cx="414" cy="402"/>
            </a:xfrm>
            <a:solidFill>
              <a:srgbClr val="374AAE"/>
            </a:solidFill>
          </p:grpSpPr>
          <p:sp>
            <p:nvSpPr>
              <p:cNvPr id="43" name="AutoShape 11">
                <a:extLst>
                  <a:ext uri="{FF2B5EF4-FFF2-40B4-BE49-F238E27FC236}">
                    <a16:creationId xmlns:a16="http://schemas.microsoft.com/office/drawing/2014/main" id="{EBDB23C8-38DE-EEBD-9D65-96711C2F7AB4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4320" y="1152"/>
                <a:ext cx="414" cy="402"/>
              </a:xfrm>
              <a:prstGeom prst="roundRect">
                <a:avLst>
                  <a:gd name="adj" fmla="val 11921"/>
                </a:avLst>
              </a:prstGeom>
              <a:grpFill/>
              <a:ln w="25400">
                <a:solidFill>
                  <a:srgbClr val="FFFFFF"/>
                </a:solidFill>
                <a:round/>
              </a:ln>
              <a:effectLst>
                <a:outerShdw dist="53882" dir="2700000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35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44" name="Freeform 12">
                <a:extLst>
                  <a:ext uri="{FF2B5EF4-FFF2-40B4-BE49-F238E27FC236}">
                    <a16:creationId xmlns:a16="http://schemas.microsoft.com/office/drawing/2014/main" id="{B38D4227-88DE-8138-AE68-E779174F643E}"/>
                  </a:ext>
                </a:extLst>
              </p:cNvPr>
              <p:cNvSpPr/>
              <p:nvPr/>
            </p:nvSpPr>
            <p:spPr bwMode="gray">
              <a:xfrm>
                <a:off x="4346" y="1178"/>
                <a:ext cx="206" cy="201"/>
              </a:xfrm>
              <a:custGeom>
                <a:cxnLst>
                  <a:cxn ang="0">
                    <a:pos x="118" y="0"/>
                  </a:cxn>
                  <a:cxn ang="0">
                    <a:pos x="0" y="118"/>
                  </a:cxn>
                  <a:cxn ang="0">
                    <a:pos x="0" y="589"/>
                  </a:cxn>
                  <a:cxn ang="0">
                    <a:pos x="161" y="174"/>
                  </a:cxn>
                  <a:cxn ang="0">
                    <a:pos x="589" y="0"/>
                  </a:cxn>
                  <a:cxn ang="0">
                    <a:pos x="118" y="0"/>
                  </a:cxn>
                </a:cxnLst>
                <a:rect l="0" t="0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35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18" name="Group 13">
              <a:extLst>
                <a:ext uri="{FF2B5EF4-FFF2-40B4-BE49-F238E27FC236}">
                  <a16:creationId xmlns:a16="http://schemas.microsoft.com/office/drawing/2014/main" id="{692DD2DF-BA1D-4F58-6D23-2DE7A6F5EB06}"/>
                </a:ext>
              </a:extLst>
            </p:cNvPr>
            <p:cNvGrpSpPr/>
            <p:nvPr/>
          </p:nvGrpSpPr>
          <p:grpSpPr>
            <a:xfrm>
              <a:off x="5499498" y="1240631"/>
              <a:ext cx="1021556" cy="991791"/>
              <a:chOff x="4320" y="1152"/>
              <a:chExt cx="414" cy="402"/>
            </a:xfrm>
            <a:solidFill>
              <a:srgbClr val="374AAE"/>
            </a:solidFill>
          </p:grpSpPr>
          <p:sp>
            <p:nvSpPr>
              <p:cNvPr id="37" name="AutoShape 14">
                <a:extLst>
                  <a:ext uri="{FF2B5EF4-FFF2-40B4-BE49-F238E27FC236}">
                    <a16:creationId xmlns:a16="http://schemas.microsoft.com/office/drawing/2014/main" id="{64E60C07-7C1A-B903-91B8-D0091957BA82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4320" y="1152"/>
                <a:ext cx="414" cy="402"/>
              </a:xfrm>
              <a:prstGeom prst="roundRect">
                <a:avLst>
                  <a:gd name="adj" fmla="val 11921"/>
                </a:avLst>
              </a:prstGeom>
              <a:grpFill/>
              <a:ln w="25400">
                <a:solidFill>
                  <a:srgbClr val="FFFFFF"/>
                </a:solidFill>
                <a:round/>
              </a:ln>
              <a:effectLst>
                <a:outerShdw dist="53882" dir="2700000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35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42" name="Freeform 15">
                <a:extLst>
                  <a:ext uri="{FF2B5EF4-FFF2-40B4-BE49-F238E27FC236}">
                    <a16:creationId xmlns:a16="http://schemas.microsoft.com/office/drawing/2014/main" id="{C7D08846-C33F-A355-F5D2-DBEDB151CF95}"/>
                  </a:ext>
                </a:extLst>
              </p:cNvPr>
              <p:cNvSpPr/>
              <p:nvPr/>
            </p:nvSpPr>
            <p:spPr bwMode="gray">
              <a:xfrm>
                <a:off x="4346" y="1178"/>
                <a:ext cx="206" cy="201"/>
              </a:xfrm>
              <a:custGeom>
                <a:cxnLst>
                  <a:cxn ang="0">
                    <a:pos x="118" y="0"/>
                  </a:cxn>
                  <a:cxn ang="0">
                    <a:pos x="0" y="118"/>
                  </a:cxn>
                  <a:cxn ang="0">
                    <a:pos x="0" y="589"/>
                  </a:cxn>
                  <a:cxn ang="0">
                    <a:pos x="161" y="174"/>
                  </a:cxn>
                  <a:cxn ang="0">
                    <a:pos x="589" y="0"/>
                  </a:cxn>
                  <a:cxn ang="0">
                    <a:pos x="118" y="0"/>
                  </a:cxn>
                </a:cxnLst>
                <a:rect l="0" t="0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35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19" name="Rectangle 16">
              <a:extLst>
                <a:ext uri="{FF2B5EF4-FFF2-40B4-BE49-F238E27FC236}">
                  <a16:creationId xmlns:a16="http://schemas.microsoft.com/office/drawing/2014/main" id="{1D573A7C-B44F-7C1F-A97D-ED549D903DCE}"/>
                </a:ext>
              </a:extLst>
            </p:cNvPr>
            <p:cNvSpPr/>
            <p:nvPr/>
          </p:nvSpPr>
          <p:spPr>
            <a:xfrm>
              <a:off x="4216764" y="1494235"/>
              <a:ext cx="877163" cy="507831"/>
            </a:xfrm>
            <a:prstGeom prst="rect">
              <a:avLst/>
            </a:prstGeom>
            <a:solidFill>
              <a:srgbClr val="374AAE"/>
            </a:solidFill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None/>
              </a:pPr>
              <a:r>
                <a:rPr lang="zh-CN" altLang="en-US" sz="1350" b="1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易燃易爆</a:t>
              </a:r>
              <a:endParaRPr lang="en-US" altLang="zh-CN" sz="135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 eaLnBrk="1" hangingPunct="1">
                <a:buNone/>
              </a:pPr>
              <a:r>
                <a:rPr lang="zh-CN" altLang="en-US" sz="1350" b="1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物品</a:t>
              </a:r>
              <a:endParaRPr lang="en-US" altLang="zh-CN" sz="135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0" name="Rectangle 17">
              <a:extLst>
                <a:ext uri="{FF2B5EF4-FFF2-40B4-BE49-F238E27FC236}">
                  <a16:creationId xmlns:a16="http://schemas.microsoft.com/office/drawing/2014/main" id="{4A735D26-66A7-7D0C-BFBB-9861D3EAB883}"/>
                </a:ext>
              </a:extLst>
            </p:cNvPr>
            <p:cNvSpPr/>
            <p:nvPr/>
          </p:nvSpPr>
          <p:spPr>
            <a:xfrm>
              <a:off x="5580029" y="1501379"/>
              <a:ext cx="877163" cy="507831"/>
            </a:xfrm>
            <a:prstGeom prst="rect">
              <a:avLst/>
            </a:prstGeom>
            <a:solidFill>
              <a:srgbClr val="374AAE"/>
            </a:solidFill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None/>
              </a:pPr>
              <a:r>
                <a:rPr lang="zh-CN" altLang="en-US" sz="1350" b="1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有毒气体</a:t>
              </a:r>
              <a:endParaRPr lang="en-US" altLang="zh-CN" sz="135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 eaLnBrk="1" hangingPunct="1">
                <a:buNone/>
              </a:pPr>
              <a:r>
                <a:rPr lang="zh-CN" altLang="en-US" sz="1350" b="1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蒸汽</a:t>
              </a:r>
              <a:endParaRPr lang="en-US" altLang="zh-CN" sz="135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AutoShape 19">
              <a:extLst>
                <a:ext uri="{FF2B5EF4-FFF2-40B4-BE49-F238E27FC236}">
                  <a16:creationId xmlns:a16="http://schemas.microsoft.com/office/drawing/2014/main" id="{A11CEA16-70CB-1012-A7E4-A5C5F7A54D08}"/>
                </a:ext>
              </a:extLst>
            </p:cNvPr>
            <p:cNvSpPr/>
            <p:nvPr/>
          </p:nvSpPr>
          <p:spPr>
            <a:xfrm>
              <a:off x="2730104" y="3228975"/>
              <a:ext cx="4160044" cy="931069"/>
            </a:xfrm>
            <a:prstGeom prst="roundRect">
              <a:avLst>
                <a:gd name="adj" fmla="val 16667"/>
              </a:avLst>
            </a:prstGeom>
            <a:noFill/>
            <a:ln w="57150" cap="flat" cmpd="sng">
              <a:solidFill>
                <a:srgbClr val="374AAE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zh-CN" altLang="en-US" sz="1350">
                <a:latin typeface="Arial" pitchFamily="34" charset="0"/>
              </a:endParaRPr>
            </a:p>
          </p:txBody>
        </p:sp>
        <p:sp>
          <p:nvSpPr>
            <p:cNvPr id="22" name="Rectangle 20">
              <a:extLst>
                <a:ext uri="{FF2B5EF4-FFF2-40B4-BE49-F238E27FC236}">
                  <a16:creationId xmlns:a16="http://schemas.microsoft.com/office/drawing/2014/main" id="{B35E8F39-C09D-BF1B-9235-B1AB5F1A0D71}"/>
                </a:ext>
              </a:extLst>
            </p:cNvPr>
            <p:cNvSpPr/>
            <p:nvPr/>
          </p:nvSpPr>
          <p:spPr>
            <a:xfrm>
              <a:off x="3206354" y="3377804"/>
              <a:ext cx="3525440" cy="6463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D7181F"/>
                </a:buClr>
                <a:buFont typeface="Wingdings" panose="05000000000000000000" pitchFamily="2" charset="2"/>
                <a:buNone/>
              </a:pPr>
              <a:r>
                <a:rPr lang="zh-CN" altLang="en-US">
                  <a:solidFill>
                    <a:srgbClr val="374AA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进入受限空间作业可能存在的危险，包括但不限于以上方面</a:t>
              </a:r>
              <a:endParaRPr lang="en-US" altLang="zh-CN" b="1">
                <a:solidFill>
                  <a:srgbClr val="374AA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3" name="Text Box 22">
              <a:extLst>
                <a:ext uri="{FF2B5EF4-FFF2-40B4-BE49-F238E27FC236}">
                  <a16:creationId xmlns:a16="http://schemas.microsoft.com/office/drawing/2014/main" id="{497012AE-CFBC-7974-2591-B4383366D0A2}"/>
                </a:ext>
              </a:extLst>
            </p:cNvPr>
            <p:cNvSpPr txBox="1"/>
            <p:nvPr/>
          </p:nvSpPr>
          <p:spPr>
            <a:xfrm>
              <a:off x="3620691" y="4251722"/>
              <a:ext cx="2196703" cy="41549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None/>
              </a:pPr>
              <a:r>
                <a:rPr lang="zh-CN" altLang="en-US" sz="2100" b="1">
                  <a:solidFill>
                    <a:srgbClr val="374AA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危险源分析</a:t>
              </a:r>
              <a:endParaRPr lang="en-US" altLang="zh-CN" sz="2100" b="1">
                <a:solidFill>
                  <a:srgbClr val="374AA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24" name="Group 6">
              <a:extLst>
                <a:ext uri="{FF2B5EF4-FFF2-40B4-BE49-F238E27FC236}">
                  <a16:creationId xmlns:a16="http://schemas.microsoft.com/office/drawing/2014/main" id="{50FEA52D-69CA-71FA-1D9B-5931172381A5}"/>
                </a:ext>
              </a:extLst>
            </p:cNvPr>
            <p:cNvGrpSpPr/>
            <p:nvPr/>
          </p:nvGrpSpPr>
          <p:grpSpPr>
            <a:xfrm>
              <a:off x="1606154" y="2085975"/>
              <a:ext cx="1021556" cy="991791"/>
              <a:chOff x="4322" y="1158"/>
              <a:chExt cx="414" cy="402"/>
            </a:xfrm>
            <a:solidFill>
              <a:srgbClr val="374AAE"/>
            </a:solidFill>
          </p:grpSpPr>
          <p:sp>
            <p:nvSpPr>
              <p:cNvPr id="35" name="AutoShape 7">
                <a:extLst>
                  <a:ext uri="{FF2B5EF4-FFF2-40B4-BE49-F238E27FC236}">
                    <a16:creationId xmlns:a16="http://schemas.microsoft.com/office/drawing/2014/main" id="{44F82EE4-EBC1-D653-56D8-29958A73C79D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4322" y="1158"/>
                <a:ext cx="414" cy="402"/>
              </a:xfrm>
              <a:prstGeom prst="roundRect">
                <a:avLst>
                  <a:gd name="adj" fmla="val 11921"/>
                </a:avLst>
              </a:prstGeom>
              <a:grpFill/>
              <a:ln w="25400">
                <a:noFill/>
                <a:round/>
              </a:ln>
              <a:effectLst>
                <a:outerShdw dist="53882" dir="2700000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1350" b="1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带电</a:t>
                </a:r>
              </a:p>
            </p:txBody>
          </p:sp>
          <p:sp>
            <p:nvSpPr>
              <p:cNvPr id="36" name="Freeform 8">
                <a:extLst>
                  <a:ext uri="{FF2B5EF4-FFF2-40B4-BE49-F238E27FC236}">
                    <a16:creationId xmlns:a16="http://schemas.microsoft.com/office/drawing/2014/main" id="{50441F3E-24E8-3AB4-7F0A-EFFFE45782D4}"/>
                  </a:ext>
                </a:extLst>
              </p:cNvPr>
              <p:cNvSpPr/>
              <p:nvPr/>
            </p:nvSpPr>
            <p:spPr bwMode="gray">
              <a:xfrm>
                <a:off x="4346" y="1178"/>
                <a:ext cx="206" cy="201"/>
              </a:xfrm>
              <a:custGeom>
                <a:cxnLst>
                  <a:cxn ang="0">
                    <a:pos x="118" y="0"/>
                  </a:cxn>
                  <a:cxn ang="0">
                    <a:pos x="0" y="118"/>
                  </a:cxn>
                  <a:cxn ang="0">
                    <a:pos x="0" y="589"/>
                  </a:cxn>
                  <a:cxn ang="0">
                    <a:pos x="161" y="174"/>
                  </a:cxn>
                  <a:cxn ang="0">
                    <a:pos x="589" y="0"/>
                  </a:cxn>
                  <a:cxn ang="0">
                    <a:pos x="118" y="0"/>
                  </a:cxn>
                </a:cxnLst>
                <a:rect l="0" t="0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35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25" name="Group 13">
              <a:extLst>
                <a:ext uri="{FF2B5EF4-FFF2-40B4-BE49-F238E27FC236}">
                  <a16:creationId xmlns:a16="http://schemas.microsoft.com/office/drawing/2014/main" id="{17BAD100-E7BD-7CE2-7452-BEF86C7123FC}"/>
                </a:ext>
              </a:extLst>
            </p:cNvPr>
            <p:cNvGrpSpPr/>
            <p:nvPr/>
          </p:nvGrpSpPr>
          <p:grpSpPr>
            <a:xfrm>
              <a:off x="6731794" y="2139554"/>
              <a:ext cx="1021556" cy="991790"/>
              <a:chOff x="4320" y="1152"/>
              <a:chExt cx="414" cy="402"/>
            </a:xfrm>
            <a:solidFill>
              <a:srgbClr val="374AAE"/>
            </a:solidFill>
          </p:grpSpPr>
          <p:sp>
            <p:nvSpPr>
              <p:cNvPr id="33" name="AutoShape 14">
                <a:extLst>
                  <a:ext uri="{FF2B5EF4-FFF2-40B4-BE49-F238E27FC236}">
                    <a16:creationId xmlns:a16="http://schemas.microsoft.com/office/drawing/2014/main" id="{C7293322-AE8C-1E9F-0807-0F822FD4AE3E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4320" y="1152"/>
                <a:ext cx="414" cy="402"/>
              </a:xfrm>
              <a:prstGeom prst="roundRect">
                <a:avLst>
                  <a:gd name="adj" fmla="val 11921"/>
                </a:avLst>
              </a:prstGeom>
              <a:grpFill/>
              <a:ln w="25400">
                <a:solidFill>
                  <a:srgbClr val="FFFFFF"/>
                </a:solidFill>
                <a:round/>
              </a:ln>
              <a:effectLst>
                <a:outerShdw dist="53882" dir="2700000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1350" b="1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吞没危险</a:t>
                </a:r>
              </a:p>
            </p:txBody>
          </p:sp>
          <p:sp>
            <p:nvSpPr>
              <p:cNvPr id="34" name="Freeform 15">
                <a:extLst>
                  <a:ext uri="{FF2B5EF4-FFF2-40B4-BE49-F238E27FC236}">
                    <a16:creationId xmlns:a16="http://schemas.microsoft.com/office/drawing/2014/main" id="{286CC737-1F47-D212-AAD0-6F978287B9F5}"/>
                  </a:ext>
                </a:extLst>
              </p:cNvPr>
              <p:cNvSpPr/>
              <p:nvPr/>
            </p:nvSpPr>
            <p:spPr bwMode="gray">
              <a:xfrm>
                <a:off x="4346" y="1178"/>
                <a:ext cx="206" cy="201"/>
              </a:xfrm>
              <a:custGeom>
                <a:cxnLst>
                  <a:cxn ang="0">
                    <a:pos x="118" y="0"/>
                  </a:cxn>
                  <a:cxn ang="0">
                    <a:pos x="0" y="118"/>
                  </a:cxn>
                  <a:cxn ang="0">
                    <a:pos x="0" y="589"/>
                  </a:cxn>
                  <a:cxn ang="0">
                    <a:pos x="161" y="174"/>
                  </a:cxn>
                  <a:cxn ang="0">
                    <a:pos x="589" y="0"/>
                  </a:cxn>
                  <a:cxn ang="0">
                    <a:pos x="118" y="0"/>
                  </a:cxn>
                </a:cxnLst>
                <a:rect l="0" t="0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35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26" name="Group 10">
              <a:extLst>
                <a:ext uri="{FF2B5EF4-FFF2-40B4-BE49-F238E27FC236}">
                  <a16:creationId xmlns:a16="http://schemas.microsoft.com/office/drawing/2014/main" id="{4270BCEB-F332-6DA0-6CF5-AF3900015C70}"/>
                </a:ext>
              </a:extLst>
            </p:cNvPr>
            <p:cNvGrpSpPr/>
            <p:nvPr/>
          </p:nvGrpSpPr>
          <p:grpSpPr>
            <a:xfrm>
              <a:off x="6731794" y="915592"/>
              <a:ext cx="1021556" cy="991790"/>
              <a:chOff x="4320" y="1152"/>
              <a:chExt cx="414" cy="402"/>
            </a:xfrm>
            <a:solidFill>
              <a:srgbClr val="374AAE"/>
            </a:solidFill>
          </p:grpSpPr>
          <p:sp>
            <p:nvSpPr>
              <p:cNvPr id="30" name="AutoShape 11">
                <a:extLst>
                  <a:ext uri="{FF2B5EF4-FFF2-40B4-BE49-F238E27FC236}">
                    <a16:creationId xmlns:a16="http://schemas.microsoft.com/office/drawing/2014/main" id="{0DE59080-0E78-107E-EC6F-47C857B80220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4320" y="1152"/>
                <a:ext cx="414" cy="402"/>
              </a:xfrm>
              <a:prstGeom prst="roundRect">
                <a:avLst>
                  <a:gd name="adj" fmla="val 11921"/>
                </a:avLst>
              </a:prstGeom>
              <a:grpFill/>
              <a:ln w="25400">
                <a:solidFill>
                  <a:srgbClr val="FFFFFF"/>
                </a:solidFill>
                <a:round/>
              </a:ln>
              <a:effectLst>
                <a:outerShdw dist="53882" dir="2700000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1350" b="1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物理危害</a:t>
                </a:r>
              </a:p>
            </p:txBody>
          </p:sp>
          <p:sp>
            <p:nvSpPr>
              <p:cNvPr id="31" name="Freeform 12">
                <a:extLst>
                  <a:ext uri="{FF2B5EF4-FFF2-40B4-BE49-F238E27FC236}">
                    <a16:creationId xmlns:a16="http://schemas.microsoft.com/office/drawing/2014/main" id="{5C5DB96F-76AC-042D-117C-50FED8BCFE21}"/>
                  </a:ext>
                </a:extLst>
              </p:cNvPr>
              <p:cNvSpPr/>
              <p:nvPr/>
            </p:nvSpPr>
            <p:spPr bwMode="gray">
              <a:xfrm>
                <a:off x="4346" y="1178"/>
                <a:ext cx="206" cy="201"/>
              </a:xfrm>
              <a:custGeom>
                <a:cxnLst>
                  <a:cxn ang="0">
                    <a:pos x="118" y="0"/>
                  </a:cxn>
                  <a:cxn ang="0">
                    <a:pos x="0" y="118"/>
                  </a:cxn>
                  <a:cxn ang="0">
                    <a:pos x="0" y="589"/>
                  </a:cxn>
                  <a:cxn ang="0">
                    <a:pos x="161" y="174"/>
                  </a:cxn>
                  <a:cxn ang="0">
                    <a:pos x="589" y="0"/>
                  </a:cxn>
                  <a:cxn ang="0">
                    <a:pos x="118" y="0"/>
                  </a:cxn>
                </a:cxnLst>
                <a:rect l="0" t="0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35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27" name="Group 10">
              <a:extLst>
                <a:ext uri="{FF2B5EF4-FFF2-40B4-BE49-F238E27FC236}">
                  <a16:creationId xmlns:a16="http://schemas.microsoft.com/office/drawing/2014/main" id="{60E43079-CB2E-DDE0-6269-492E646FD23A}"/>
                </a:ext>
              </a:extLst>
            </p:cNvPr>
            <p:cNvGrpSpPr/>
            <p:nvPr/>
          </p:nvGrpSpPr>
          <p:grpSpPr>
            <a:xfrm>
              <a:off x="1606154" y="915592"/>
              <a:ext cx="1021556" cy="991790"/>
              <a:chOff x="4320" y="1152"/>
              <a:chExt cx="414" cy="402"/>
            </a:xfrm>
            <a:solidFill>
              <a:srgbClr val="374AAE"/>
            </a:solidFill>
          </p:grpSpPr>
          <p:sp>
            <p:nvSpPr>
              <p:cNvPr id="28" name="AutoShape 11">
                <a:extLst>
                  <a:ext uri="{FF2B5EF4-FFF2-40B4-BE49-F238E27FC236}">
                    <a16:creationId xmlns:a16="http://schemas.microsoft.com/office/drawing/2014/main" id="{5C42A67F-9C63-542C-F595-DDB556C28261}"/>
                  </a:ext>
                </a:extLst>
              </p:cNvPr>
              <p:cNvSpPr>
                <a:spLocks noChangeArrowheads="1"/>
              </p:cNvSpPr>
              <p:nvPr/>
            </p:nvSpPr>
            <p:spPr bwMode="gray">
              <a:xfrm>
                <a:off x="4320" y="1152"/>
                <a:ext cx="414" cy="402"/>
              </a:xfrm>
              <a:prstGeom prst="roundRect">
                <a:avLst>
                  <a:gd name="adj" fmla="val 11921"/>
                </a:avLst>
              </a:prstGeom>
              <a:grpFill/>
              <a:ln w="25400">
                <a:solidFill>
                  <a:srgbClr val="FFFFFF"/>
                </a:solidFill>
                <a:round/>
              </a:ln>
              <a:effectLst>
                <a:outerShdw dist="53882" dir="2700000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1350" b="1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吞没危险</a:t>
                </a:r>
              </a:p>
            </p:txBody>
          </p:sp>
          <p:sp>
            <p:nvSpPr>
              <p:cNvPr id="29" name="Freeform 12">
                <a:extLst>
                  <a:ext uri="{FF2B5EF4-FFF2-40B4-BE49-F238E27FC236}">
                    <a16:creationId xmlns:a16="http://schemas.microsoft.com/office/drawing/2014/main" id="{CA9529CA-748E-BE0E-4DED-140A88B5C69D}"/>
                  </a:ext>
                </a:extLst>
              </p:cNvPr>
              <p:cNvSpPr/>
              <p:nvPr/>
            </p:nvSpPr>
            <p:spPr bwMode="gray">
              <a:xfrm>
                <a:off x="4346" y="1178"/>
                <a:ext cx="206" cy="201"/>
              </a:xfrm>
              <a:custGeom>
                <a:cxnLst>
                  <a:cxn ang="0">
                    <a:pos x="118" y="0"/>
                  </a:cxn>
                  <a:cxn ang="0">
                    <a:pos x="0" y="118"/>
                  </a:cxn>
                  <a:cxn ang="0">
                    <a:pos x="0" y="589"/>
                  </a:cxn>
                  <a:cxn ang="0">
                    <a:pos x="161" y="174"/>
                  </a:cxn>
                  <a:cxn ang="0">
                    <a:pos x="589" y="0"/>
                  </a:cxn>
                  <a:cxn ang="0">
                    <a:pos x="118" y="0"/>
                  </a:cxn>
                </a:cxnLst>
                <a:rect l="0" t="0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58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35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831656" y="195486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受限空间风险评估</a:t>
            </a:r>
          </a:p>
        </p:txBody>
      </p:sp>
      <p:sp>
        <p:nvSpPr>
          <p:cNvPr id="32" name="Rectangle 5"/>
          <p:cNvSpPr txBox="1">
            <a:spLocks noGrp="1"/>
          </p:cNvSpPr>
          <p:nvPr/>
        </p:nvSpPr>
        <p:spPr>
          <a:xfrm>
            <a:off x="4941422" y="4942716"/>
            <a:ext cx="2678906" cy="21788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lang="en-US" altLang="zh-CN" sz="135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0"/>
              </a:spcBef>
            </a:pPr>
            <a:endParaRPr lang="en-US" altLang="zh-CN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object 2">
            <a:extLst>
              <a:ext uri="{FF2B5EF4-FFF2-40B4-BE49-F238E27FC236}">
                <a16:creationId xmlns:a16="http://schemas.microsoft.com/office/drawing/2014/main" id="{0416BF23-E402-95A7-CEAF-805107D1D716}"/>
              </a:ext>
            </a:extLst>
          </p:cNvPr>
          <p:cNvSpPr/>
          <p:nvPr/>
        </p:nvSpPr>
        <p:spPr>
          <a:xfrm>
            <a:off x="831656" y="1203598"/>
            <a:ext cx="6984776" cy="3384376"/>
          </a:xfrm>
          <a:prstGeom prst="rect">
            <a:avLst/>
          </a:prstGeom>
          <a:blipFill>
            <a:blip r:embed="rId2"/>
            <a:stretch>
              <a:fillRect l="-2096" t="-27054" r="-3126" b="-24922"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816"/>
          </a:p>
        </p:txBody>
      </p:sp>
    </p:spTree>
    <p:extLst>
      <p:ext uri="{BB962C8B-B14F-4D97-AF65-F5344CB8AC3E}">
        <p14:creationId xmlns:p14="http://schemas.microsoft.com/office/powerpoint/2010/main" val="3036984869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Text Placeholder 4"/>
          <p:cNvSpPr txBox="1"/>
          <p:nvPr/>
        </p:nvSpPr>
        <p:spPr>
          <a:xfrm>
            <a:off x="611505" y="344170"/>
            <a:ext cx="2256155" cy="581660"/>
          </a:xfrm>
          <a:prstGeom prst="rect">
            <a:avLst/>
          </a:prstGeom>
        </p:spPr>
        <p:txBody>
          <a:bodyPr anchor="ctr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zh-CN" altLang="en-US" sz="40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  <a:endParaRPr lang="en-GB" sz="40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3" name="直接连接符 42"/>
          <p:cNvCxnSpPr/>
          <p:nvPr/>
        </p:nvCxnSpPr>
        <p:spPr>
          <a:xfrm>
            <a:off x="738572" y="1059582"/>
            <a:ext cx="76498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5" name="组合 44"/>
          <p:cNvGrpSpPr/>
          <p:nvPr/>
        </p:nvGrpSpPr>
        <p:grpSpPr>
          <a:xfrm>
            <a:off x="2447442" y="1406311"/>
            <a:ext cx="894259" cy="521970"/>
            <a:chOff x="2215144" y="927951"/>
            <a:chExt cx="1244730" cy="956962"/>
          </a:xfrm>
        </p:grpSpPr>
        <p:sp>
          <p:nvSpPr>
            <p:cNvPr id="46" name="平行四边形 45"/>
            <p:cNvSpPr/>
            <p:nvPr/>
          </p:nvSpPr>
          <p:spPr>
            <a:xfrm>
              <a:off x="2215144" y="982844"/>
              <a:ext cx="1120898" cy="842780"/>
            </a:xfrm>
            <a:prstGeom prst="parallelogram">
              <a:avLst>
                <a:gd name="adj" fmla="val 4820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00">
                <a:latin typeface="Impact" panose="020b0806030902050204" pitchFamily="34" charset="0"/>
              </a:endParaRPr>
            </a:p>
          </p:txBody>
        </p:sp>
        <p:sp>
          <p:nvSpPr>
            <p:cNvPr id="47" name="文本框 9"/>
            <p:cNvSpPr txBox="1"/>
            <p:nvPr/>
          </p:nvSpPr>
          <p:spPr>
            <a:xfrm>
              <a:off x="2393075" y="927951"/>
              <a:ext cx="1066799" cy="9569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/>
                  </a:solidFill>
                  <a:latin typeface="Times New Roman Regular" panose="02020603050405020304" charset="0"/>
                  <a:cs typeface="Times New Roman Regular" panose="02020603050405020304" charset="0"/>
                </a:rPr>
                <a:t>01</a:t>
              </a:r>
              <a:endParaRPr lang="zh-CN" altLang="en-US" sz="2800">
                <a:solidFill>
                  <a:schemeClr val="bg1"/>
                </a:solidFill>
                <a:latin typeface="Times New Roman Regular" panose="02020603050405020304" charset="0"/>
                <a:cs typeface="Times New Roman Regular" panose="02020603050405020304" charset="0"/>
              </a:endParaRPr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2339752" y="2283718"/>
            <a:ext cx="894259" cy="521970"/>
            <a:chOff x="2215144" y="1952311"/>
            <a:chExt cx="1244730" cy="956965"/>
          </a:xfrm>
        </p:grpSpPr>
        <p:sp>
          <p:nvSpPr>
            <p:cNvPr id="49" name="平行四边形 48"/>
            <p:cNvSpPr/>
            <p:nvPr/>
          </p:nvSpPr>
          <p:spPr>
            <a:xfrm>
              <a:off x="2215144" y="2033848"/>
              <a:ext cx="1120898" cy="842781"/>
            </a:xfrm>
            <a:prstGeom prst="parallelogram">
              <a:avLst>
                <a:gd name="adj" fmla="val 4820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00">
                <a:latin typeface="Impact" panose="020b0806030902050204" pitchFamily="34" charset="0"/>
              </a:endParaRPr>
            </a:p>
          </p:txBody>
        </p:sp>
        <p:sp>
          <p:nvSpPr>
            <p:cNvPr id="50" name="文本框 10"/>
            <p:cNvSpPr txBox="1"/>
            <p:nvPr/>
          </p:nvSpPr>
          <p:spPr>
            <a:xfrm>
              <a:off x="2393075" y="1952311"/>
              <a:ext cx="1066799" cy="9569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/>
                  </a:solidFill>
                  <a:latin typeface="Times New Roman Regular" panose="02020603050405020304" charset="0"/>
                  <a:cs typeface="Times New Roman Regular" panose="02020603050405020304" charset="0"/>
                </a:rPr>
                <a:t>02</a:t>
              </a:r>
            </a:p>
          </p:txBody>
        </p:sp>
      </p:grpSp>
      <p:grpSp>
        <p:nvGrpSpPr>
          <p:cNvPr id="60" name="组合 59"/>
          <p:cNvGrpSpPr/>
          <p:nvPr/>
        </p:nvGrpSpPr>
        <p:grpSpPr>
          <a:xfrm>
            <a:off x="3126695" y="1419622"/>
            <a:ext cx="3857250" cy="508945"/>
            <a:chOff x="4315150" y="953426"/>
            <a:chExt cx="3857250" cy="597924"/>
          </a:xfrm>
        </p:grpSpPr>
        <p:sp>
          <p:nvSpPr>
            <p:cNvPr id="61" name="矩形 60"/>
            <p:cNvSpPr/>
            <p:nvPr/>
          </p:nvSpPr>
          <p:spPr>
            <a:xfrm>
              <a:off x="4841196" y="1036091"/>
              <a:ext cx="2827147" cy="515259"/>
            </a:xfrm>
            <a:prstGeom prst="rect">
              <a:avLst/>
            </a:prstGeom>
            <a:ln w="15875">
              <a:noFill/>
            </a:ln>
          </p:spPr>
          <p:txBody>
            <a:bodyPr wrap="square" lIns="68580" tIns="34290" rIns="68580" bIns="3429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缺氧（氧气的作用）</a:t>
              </a:r>
              <a:endPara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" name="平行四边形 61"/>
            <p:cNvSpPr/>
            <p:nvPr/>
          </p:nvSpPr>
          <p:spPr>
            <a:xfrm>
              <a:off x="4315150" y="953426"/>
              <a:ext cx="3857250" cy="540057"/>
            </a:xfrm>
            <a:prstGeom prst="parallelogram">
              <a:avLst>
                <a:gd name="adj" fmla="val 48207"/>
              </a:avLst>
            </a:prstGeom>
            <a:noFill/>
            <a:ln w="158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63" name="组合 62"/>
          <p:cNvGrpSpPr/>
          <p:nvPr/>
        </p:nvGrpSpPr>
        <p:grpSpPr>
          <a:xfrm>
            <a:off x="3019005" y="2311568"/>
            <a:ext cx="3857250" cy="508945"/>
            <a:chOff x="4315150" y="1647579"/>
            <a:chExt cx="3857250" cy="597924"/>
          </a:xfrm>
        </p:grpSpPr>
        <p:sp>
          <p:nvSpPr>
            <p:cNvPr id="64" name="矩形 63"/>
            <p:cNvSpPr/>
            <p:nvPr/>
          </p:nvSpPr>
          <p:spPr>
            <a:xfrm>
              <a:off x="4841196" y="1730244"/>
              <a:ext cx="2827147" cy="515259"/>
            </a:xfrm>
            <a:prstGeom prst="rect">
              <a:avLst/>
            </a:prstGeom>
            <a:ln w="15875">
              <a:noFill/>
            </a:ln>
          </p:spPr>
          <p:txBody>
            <a:bodyPr wrap="square" lIns="68580" tIns="34290" rIns="68580" bIns="3429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易燃易爆</a:t>
              </a:r>
              <a:endPara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" name="平行四边形 64"/>
            <p:cNvSpPr/>
            <p:nvPr/>
          </p:nvSpPr>
          <p:spPr>
            <a:xfrm>
              <a:off x="4315150" y="1647579"/>
              <a:ext cx="3857250" cy="540057"/>
            </a:xfrm>
            <a:prstGeom prst="parallelogram">
              <a:avLst>
                <a:gd name="adj" fmla="val 48207"/>
              </a:avLst>
            </a:prstGeom>
            <a:noFill/>
            <a:ln w="158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7956376" y="490833"/>
            <a:ext cx="432048" cy="432834"/>
            <a:chOff x="6084168" y="1274820"/>
            <a:chExt cx="432048" cy="432834"/>
          </a:xfrm>
        </p:grpSpPr>
        <p:sp>
          <p:nvSpPr>
            <p:cNvPr id="35" name="椭圆 22"/>
            <p:cNvSpPr>
              <a:spLocks noChangeArrowheads="1"/>
            </p:cNvSpPr>
            <p:nvPr/>
          </p:nvSpPr>
          <p:spPr bwMode="auto">
            <a:xfrm>
              <a:off x="6084168" y="1274820"/>
              <a:ext cx="432048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36" name="Freeform 59"/>
            <p:cNvSpPr>
              <a:spLocks noChangeArrowheads="1"/>
            </p:cNvSpPr>
            <p:nvPr/>
          </p:nvSpPr>
          <p:spPr bwMode="auto">
            <a:xfrm>
              <a:off x="6180302" y="1365898"/>
              <a:ext cx="239780" cy="250679"/>
            </a:xfrm>
            <a:custGeom>
              <a:gdLst>
                <a:gd name="T0" fmla="*/ 73627430 w 581"/>
                <a:gd name="T1" fmla="*/ 67678707 h 609"/>
                <a:gd name="T2" fmla="*/ 61659637 w 581"/>
                <a:gd name="T3" fmla="*/ 78678142 h 609"/>
                <a:gd name="T4" fmla="*/ 54244957 w 581"/>
                <a:gd name="T5" fmla="*/ 72208055 h 609"/>
                <a:gd name="T6" fmla="*/ 57106883 w 581"/>
                <a:gd name="T7" fmla="*/ 65867111 h 609"/>
                <a:gd name="T8" fmla="*/ 61659637 w 581"/>
                <a:gd name="T9" fmla="*/ 69490662 h 609"/>
                <a:gd name="T10" fmla="*/ 71806401 w 581"/>
                <a:gd name="T11" fmla="*/ 61338122 h 609"/>
                <a:gd name="T12" fmla="*/ 73627430 w 581"/>
                <a:gd name="T13" fmla="*/ 67678707 h 609"/>
                <a:gd name="T14" fmla="*/ 61659637 w 581"/>
                <a:gd name="T15" fmla="*/ 64055516 h 609"/>
                <a:gd name="T16" fmla="*/ 49691843 w 581"/>
                <a:gd name="T17" fmla="*/ 69490662 h 609"/>
                <a:gd name="T18" fmla="*/ 51513233 w 581"/>
                <a:gd name="T19" fmla="*/ 75054951 h 609"/>
                <a:gd name="T20" fmla="*/ 3772261 w 581"/>
                <a:gd name="T21" fmla="*/ 78678142 h 609"/>
                <a:gd name="T22" fmla="*/ 0 w 581"/>
                <a:gd name="T23" fmla="*/ 10999436 h 609"/>
                <a:gd name="T24" fmla="*/ 10146404 w 581"/>
                <a:gd name="T25" fmla="*/ 7246742 h 609"/>
                <a:gd name="T26" fmla="*/ 17561444 w 581"/>
                <a:gd name="T27" fmla="*/ 18246178 h 609"/>
                <a:gd name="T28" fmla="*/ 24845922 w 581"/>
                <a:gd name="T29" fmla="*/ 7246742 h 609"/>
                <a:gd name="T30" fmla="*/ 28488341 w 581"/>
                <a:gd name="T31" fmla="*/ 10999436 h 609"/>
                <a:gd name="T32" fmla="*/ 43318061 w 581"/>
                <a:gd name="T33" fmla="*/ 10999436 h 609"/>
                <a:gd name="T34" fmla="*/ 46960119 w 581"/>
                <a:gd name="T35" fmla="*/ 7246742 h 609"/>
                <a:gd name="T36" fmla="*/ 54244957 w 581"/>
                <a:gd name="T37" fmla="*/ 18246178 h 609"/>
                <a:gd name="T38" fmla="*/ 61659637 w 581"/>
                <a:gd name="T39" fmla="*/ 7246742 h 609"/>
                <a:gd name="T40" fmla="*/ 71806401 w 581"/>
                <a:gd name="T41" fmla="*/ 10999436 h 609"/>
                <a:gd name="T42" fmla="*/ 66212751 w 581"/>
                <a:gd name="T43" fmla="*/ 59526167 h 609"/>
                <a:gd name="T44" fmla="*/ 10146404 w 581"/>
                <a:gd name="T45" fmla="*/ 63149718 h 609"/>
                <a:gd name="T46" fmla="*/ 12878128 w 581"/>
                <a:gd name="T47" fmla="*/ 65867111 h 609"/>
                <a:gd name="T48" fmla="*/ 39545439 w 581"/>
                <a:gd name="T49" fmla="*/ 63149718 h 609"/>
                <a:gd name="T50" fmla="*/ 39545439 w 581"/>
                <a:gd name="T51" fmla="*/ 63149718 h 609"/>
                <a:gd name="T52" fmla="*/ 39545439 w 581"/>
                <a:gd name="T53" fmla="*/ 63149718 h 609"/>
                <a:gd name="T54" fmla="*/ 12878128 w 581"/>
                <a:gd name="T55" fmla="*/ 60431965 h 609"/>
                <a:gd name="T56" fmla="*/ 58017218 w 581"/>
                <a:gd name="T57" fmla="*/ 28339815 h 609"/>
                <a:gd name="T58" fmla="*/ 13788823 w 581"/>
                <a:gd name="T59" fmla="*/ 28339815 h 609"/>
                <a:gd name="T60" fmla="*/ 13788823 w 581"/>
                <a:gd name="T61" fmla="*/ 35715700 h 609"/>
                <a:gd name="T62" fmla="*/ 61659637 w 581"/>
                <a:gd name="T63" fmla="*/ 31963007 h 609"/>
                <a:gd name="T64" fmla="*/ 58017218 w 581"/>
                <a:gd name="T65" fmla="*/ 43868240 h 609"/>
                <a:gd name="T66" fmla="*/ 35903020 w 581"/>
                <a:gd name="T67" fmla="*/ 43868240 h 609"/>
                <a:gd name="T68" fmla="*/ 13788823 w 581"/>
                <a:gd name="T69" fmla="*/ 43868240 h 609"/>
                <a:gd name="T70" fmla="*/ 13788823 w 581"/>
                <a:gd name="T71" fmla="*/ 51244484 h 609"/>
                <a:gd name="T72" fmla="*/ 35903020 w 581"/>
                <a:gd name="T73" fmla="*/ 51244484 h 609"/>
                <a:gd name="T74" fmla="*/ 61659637 w 581"/>
                <a:gd name="T75" fmla="*/ 47491791 h 609"/>
                <a:gd name="T76" fmla="*/ 54244957 w 581"/>
                <a:gd name="T77" fmla="*/ 14622627 h 609"/>
                <a:gd name="T78" fmla="*/ 50602538 w 581"/>
                <a:gd name="T79" fmla="*/ 10999436 h 609"/>
                <a:gd name="T80" fmla="*/ 54244957 w 581"/>
                <a:gd name="T81" fmla="*/ 0 h 609"/>
                <a:gd name="T82" fmla="*/ 58017218 w 581"/>
                <a:gd name="T83" fmla="*/ 10999436 h 609"/>
                <a:gd name="T84" fmla="*/ 35903020 w 581"/>
                <a:gd name="T85" fmla="*/ 14622627 h 609"/>
                <a:gd name="T86" fmla="*/ 32260601 w 581"/>
                <a:gd name="T87" fmla="*/ 10999436 h 609"/>
                <a:gd name="T88" fmla="*/ 35903020 w 581"/>
                <a:gd name="T89" fmla="*/ 0 h 609"/>
                <a:gd name="T90" fmla="*/ 39545439 w 581"/>
                <a:gd name="T91" fmla="*/ 10999436 h 609"/>
                <a:gd name="T92" fmla="*/ 17561444 w 581"/>
                <a:gd name="T93" fmla="*/ 14622627 h 609"/>
                <a:gd name="T94" fmla="*/ 13788823 w 581"/>
                <a:gd name="T95" fmla="*/ 10999436 h 609"/>
                <a:gd name="T96" fmla="*/ 17561444 w 581"/>
                <a:gd name="T97" fmla="*/ 0 h 609"/>
                <a:gd name="T98" fmla="*/ 21203502 w 581"/>
                <a:gd name="T99" fmla="*/ 10999436 h 609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</a:gdLst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0" t="0" r="r" b="b"/>
              <a:pathLst>
                <a:path w="581" h="609">
                  <a:moveTo>
                    <a:pt x="566" y="523"/>
                  </a:moveTo>
                  <a:lnTo>
                    <a:pt x="566" y="523"/>
                  </a:lnTo>
                  <a:cubicBezTo>
                    <a:pt x="495" y="594"/>
                    <a:pt x="495" y="594"/>
                    <a:pt x="495" y="594"/>
                  </a:cubicBezTo>
                  <a:cubicBezTo>
                    <a:pt x="488" y="601"/>
                    <a:pt x="481" y="608"/>
                    <a:pt x="474" y="608"/>
                  </a:cubicBezTo>
                  <a:cubicBezTo>
                    <a:pt x="467" y="608"/>
                    <a:pt x="460" y="601"/>
                    <a:pt x="453" y="594"/>
                  </a:cubicBezTo>
                  <a:cubicBezTo>
                    <a:pt x="417" y="558"/>
                    <a:pt x="417" y="558"/>
                    <a:pt x="417" y="558"/>
                  </a:cubicBezTo>
                  <a:cubicBezTo>
                    <a:pt x="410" y="551"/>
                    <a:pt x="410" y="544"/>
                    <a:pt x="410" y="537"/>
                  </a:cubicBezTo>
                  <a:cubicBezTo>
                    <a:pt x="410" y="523"/>
                    <a:pt x="417" y="509"/>
                    <a:pt x="439" y="509"/>
                  </a:cubicBezTo>
                  <a:cubicBezTo>
                    <a:pt x="446" y="509"/>
                    <a:pt x="453" y="516"/>
                    <a:pt x="453" y="523"/>
                  </a:cubicBezTo>
                  <a:cubicBezTo>
                    <a:pt x="474" y="537"/>
                    <a:pt x="474" y="537"/>
                    <a:pt x="474" y="537"/>
                  </a:cubicBezTo>
                  <a:cubicBezTo>
                    <a:pt x="530" y="481"/>
                    <a:pt x="530" y="481"/>
                    <a:pt x="530" y="481"/>
                  </a:cubicBezTo>
                  <a:cubicBezTo>
                    <a:pt x="537" y="474"/>
                    <a:pt x="545" y="474"/>
                    <a:pt x="552" y="474"/>
                  </a:cubicBezTo>
                  <a:cubicBezTo>
                    <a:pt x="566" y="474"/>
                    <a:pt x="580" y="488"/>
                    <a:pt x="580" y="502"/>
                  </a:cubicBezTo>
                  <a:cubicBezTo>
                    <a:pt x="580" y="509"/>
                    <a:pt x="573" y="516"/>
                    <a:pt x="566" y="523"/>
                  </a:cubicBezTo>
                  <a:close/>
                  <a:moveTo>
                    <a:pt x="474" y="495"/>
                  </a:moveTo>
                  <a:lnTo>
                    <a:pt x="474" y="495"/>
                  </a:lnTo>
                  <a:cubicBezTo>
                    <a:pt x="467" y="488"/>
                    <a:pt x="453" y="481"/>
                    <a:pt x="439" y="481"/>
                  </a:cubicBezTo>
                  <a:cubicBezTo>
                    <a:pt x="403" y="481"/>
                    <a:pt x="382" y="509"/>
                    <a:pt x="382" y="537"/>
                  </a:cubicBezTo>
                  <a:cubicBezTo>
                    <a:pt x="382" y="558"/>
                    <a:pt x="389" y="573"/>
                    <a:pt x="396" y="580"/>
                  </a:cubicBezTo>
                  <a:cubicBezTo>
                    <a:pt x="424" y="608"/>
                    <a:pt x="424" y="608"/>
                    <a:pt x="424" y="608"/>
                  </a:cubicBezTo>
                  <a:cubicBezTo>
                    <a:pt x="29" y="608"/>
                    <a:pt x="29" y="608"/>
                    <a:pt x="29" y="608"/>
                  </a:cubicBezTo>
                  <a:cubicBezTo>
                    <a:pt x="15" y="608"/>
                    <a:pt x="0" y="594"/>
                    <a:pt x="0" y="580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71"/>
                    <a:pt x="15" y="56"/>
                    <a:pt x="29" y="56"/>
                  </a:cubicBezTo>
                  <a:cubicBezTo>
                    <a:pt x="78" y="56"/>
                    <a:pt x="78" y="56"/>
                    <a:pt x="78" y="56"/>
                  </a:cubicBezTo>
                  <a:cubicBezTo>
                    <a:pt x="78" y="85"/>
                    <a:pt x="78" y="85"/>
                    <a:pt x="78" y="85"/>
                  </a:cubicBezTo>
                  <a:cubicBezTo>
                    <a:pt x="78" y="120"/>
                    <a:pt x="106" y="141"/>
                    <a:pt x="135" y="141"/>
                  </a:cubicBezTo>
                  <a:cubicBezTo>
                    <a:pt x="163" y="141"/>
                    <a:pt x="191" y="120"/>
                    <a:pt x="191" y="85"/>
                  </a:cubicBezTo>
                  <a:cubicBezTo>
                    <a:pt x="191" y="56"/>
                    <a:pt x="191" y="56"/>
                    <a:pt x="191" y="56"/>
                  </a:cubicBezTo>
                  <a:cubicBezTo>
                    <a:pt x="219" y="56"/>
                    <a:pt x="219" y="56"/>
                    <a:pt x="219" y="56"/>
                  </a:cubicBezTo>
                  <a:cubicBezTo>
                    <a:pt x="219" y="85"/>
                    <a:pt x="219" y="85"/>
                    <a:pt x="219" y="85"/>
                  </a:cubicBezTo>
                  <a:cubicBezTo>
                    <a:pt x="219" y="120"/>
                    <a:pt x="248" y="141"/>
                    <a:pt x="276" y="141"/>
                  </a:cubicBezTo>
                  <a:cubicBezTo>
                    <a:pt x="304" y="141"/>
                    <a:pt x="333" y="120"/>
                    <a:pt x="333" y="85"/>
                  </a:cubicBezTo>
                  <a:cubicBezTo>
                    <a:pt x="333" y="56"/>
                    <a:pt x="333" y="56"/>
                    <a:pt x="333" y="56"/>
                  </a:cubicBezTo>
                  <a:cubicBezTo>
                    <a:pt x="361" y="56"/>
                    <a:pt x="361" y="56"/>
                    <a:pt x="361" y="56"/>
                  </a:cubicBezTo>
                  <a:cubicBezTo>
                    <a:pt x="361" y="85"/>
                    <a:pt x="361" y="85"/>
                    <a:pt x="361" y="85"/>
                  </a:cubicBezTo>
                  <a:cubicBezTo>
                    <a:pt x="361" y="120"/>
                    <a:pt x="389" y="141"/>
                    <a:pt x="417" y="141"/>
                  </a:cubicBezTo>
                  <a:cubicBezTo>
                    <a:pt x="446" y="141"/>
                    <a:pt x="474" y="120"/>
                    <a:pt x="474" y="85"/>
                  </a:cubicBezTo>
                  <a:cubicBezTo>
                    <a:pt x="474" y="56"/>
                    <a:pt x="474" y="56"/>
                    <a:pt x="474" y="56"/>
                  </a:cubicBezTo>
                  <a:cubicBezTo>
                    <a:pt x="523" y="56"/>
                    <a:pt x="523" y="56"/>
                    <a:pt x="523" y="56"/>
                  </a:cubicBezTo>
                  <a:cubicBezTo>
                    <a:pt x="537" y="56"/>
                    <a:pt x="552" y="71"/>
                    <a:pt x="552" y="85"/>
                  </a:cubicBezTo>
                  <a:cubicBezTo>
                    <a:pt x="552" y="445"/>
                    <a:pt x="552" y="445"/>
                    <a:pt x="552" y="445"/>
                  </a:cubicBezTo>
                  <a:cubicBezTo>
                    <a:pt x="530" y="445"/>
                    <a:pt x="516" y="452"/>
                    <a:pt x="509" y="460"/>
                  </a:cubicBezTo>
                  <a:lnTo>
                    <a:pt x="474" y="495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cubicBezTo>
                    <a:pt x="78" y="502"/>
                    <a:pt x="85" y="509"/>
                    <a:pt x="99" y="509"/>
                  </a:cubicBezTo>
                  <a:cubicBezTo>
                    <a:pt x="283" y="509"/>
                    <a:pt x="283" y="509"/>
                    <a:pt x="283" y="509"/>
                  </a:cubicBezTo>
                  <a:cubicBezTo>
                    <a:pt x="297" y="509"/>
                    <a:pt x="304" y="502"/>
                    <a:pt x="304" y="488"/>
                  </a:cubicBezTo>
                  <a:cubicBezTo>
                    <a:pt x="304" y="474"/>
                    <a:pt x="297" y="467"/>
                    <a:pt x="283" y="467"/>
                  </a:cubicBezTo>
                  <a:cubicBezTo>
                    <a:pt x="99" y="467"/>
                    <a:pt x="99" y="467"/>
                    <a:pt x="99" y="467"/>
                  </a:cubicBezTo>
                  <a:cubicBezTo>
                    <a:pt x="85" y="467"/>
                    <a:pt x="78" y="474"/>
                    <a:pt x="78" y="488"/>
                  </a:cubicBezTo>
                  <a:close/>
                  <a:moveTo>
                    <a:pt x="446" y="219"/>
                  </a:moveTo>
                  <a:lnTo>
                    <a:pt x="446" y="219"/>
                  </a:lnTo>
                  <a:cubicBezTo>
                    <a:pt x="106" y="219"/>
                    <a:pt x="106" y="219"/>
                    <a:pt x="106" y="219"/>
                  </a:cubicBezTo>
                  <a:cubicBezTo>
                    <a:pt x="92" y="219"/>
                    <a:pt x="78" y="233"/>
                    <a:pt x="78" y="247"/>
                  </a:cubicBezTo>
                  <a:cubicBezTo>
                    <a:pt x="78" y="262"/>
                    <a:pt x="92" y="276"/>
                    <a:pt x="106" y="276"/>
                  </a:cubicBezTo>
                  <a:cubicBezTo>
                    <a:pt x="446" y="276"/>
                    <a:pt x="446" y="276"/>
                    <a:pt x="446" y="276"/>
                  </a:cubicBezTo>
                  <a:cubicBezTo>
                    <a:pt x="460" y="276"/>
                    <a:pt x="474" y="262"/>
                    <a:pt x="474" y="247"/>
                  </a:cubicBezTo>
                  <a:cubicBezTo>
                    <a:pt x="474" y="233"/>
                    <a:pt x="460" y="219"/>
                    <a:pt x="446" y="219"/>
                  </a:cubicBezTo>
                  <a:close/>
                  <a:moveTo>
                    <a:pt x="446" y="339"/>
                  </a:moveTo>
                  <a:lnTo>
                    <a:pt x="446" y="339"/>
                  </a:lnTo>
                  <a:cubicBezTo>
                    <a:pt x="276" y="339"/>
                    <a:pt x="276" y="339"/>
                    <a:pt x="276" y="339"/>
                  </a:cubicBezTo>
                  <a:cubicBezTo>
                    <a:pt x="226" y="339"/>
                    <a:pt x="226" y="339"/>
                    <a:pt x="226" y="339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92" y="339"/>
                    <a:pt x="78" y="353"/>
                    <a:pt x="78" y="367"/>
                  </a:cubicBezTo>
                  <a:cubicBezTo>
                    <a:pt x="78" y="389"/>
                    <a:pt x="92" y="396"/>
                    <a:pt x="106" y="396"/>
                  </a:cubicBezTo>
                  <a:cubicBezTo>
                    <a:pt x="226" y="396"/>
                    <a:pt x="226" y="396"/>
                    <a:pt x="226" y="396"/>
                  </a:cubicBezTo>
                  <a:cubicBezTo>
                    <a:pt x="276" y="396"/>
                    <a:pt x="276" y="396"/>
                    <a:pt x="276" y="396"/>
                  </a:cubicBezTo>
                  <a:cubicBezTo>
                    <a:pt x="446" y="396"/>
                    <a:pt x="446" y="396"/>
                    <a:pt x="446" y="396"/>
                  </a:cubicBezTo>
                  <a:cubicBezTo>
                    <a:pt x="460" y="396"/>
                    <a:pt x="474" y="389"/>
                    <a:pt x="474" y="367"/>
                  </a:cubicBezTo>
                  <a:cubicBezTo>
                    <a:pt x="474" y="353"/>
                    <a:pt x="460" y="339"/>
                    <a:pt x="446" y="339"/>
                  </a:cubicBezTo>
                  <a:close/>
                  <a:moveTo>
                    <a:pt x="417" y="113"/>
                  </a:moveTo>
                  <a:lnTo>
                    <a:pt x="417" y="113"/>
                  </a:lnTo>
                  <a:cubicBezTo>
                    <a:pt x="403" y="113"/>
                    <a:pt x="389" y="106"/>
                    <a:pt x="389" y="85"/>
                  </a:cubicBezTo>
                  <a:cubicBezTo>
                    <a:pt x="389" y="28"/>
                    <a:pt x="389" y="28"/>
                    <a:pt x="389" y="28"/>
                  </a:cubicBezTo>
                  <a:cubicBezTo>
                    <a:pt x="389" y="14"/>
                    <a:pt x="403" y="0"/>
                    <a:pt x="417" y="0"/>
                  </a:cubicBezTo>
                  <a:cubicBezTo>
                    <a:pt x="431" y="0"/>
                    <a:pt x="446" y="14"/>
                    <a:pt x="446" y="28"/>
                  </a:cubicBezTo>
                  <a:cubicBezTo>
                    <a:pt x="446" y="85"/>
                    <a:pt x="446" y="85"/>
                    <a:pt x="446" y="85"/>
                  </a:cubicBezTo>
                  <a:cubicBezTo>
                    <a:pt x="446" y="106"/>
                    <a:pt x="431" y="113"/>
                    <a:pt x="417" y="113"/>
                  </a:cubicBezTo>
                  <a:close/>
                  <a:moveTo>
                    <a:pt x="276" y="113"/>
                  </a:moveTo>
                  <a:lnTo>
                    <a:pt x="276" y="113"/>
                  </a:lnTo>
                  <a:cubicBezTo>
                    <a:pt x="262" y="113"/>
                    <a:pt x="248" y="106"/>
                    <a:pt x="248" y="85"/>
                  </a:cubicBezTo>
                  <a:cubicBezTo>
                    <a:pt x="248" y="28"/>
                    <a:pt x="248" y="28"/>
                    <a:pt x="248" y="28"/>
                  </a:cubicBezTo>
                  <a:cubicBezTo>
                    <a:pt x="248" y="14"/>
                    <a:pt x="262" y="0"/>
                    <a:pt x="276" y="0"/>
                  </a:cubicBezTo>
                  <a:cubicBezTo>
                    <a:pt x="290" y="0"/>
                    <a:pt x="304" y="14"/>
                    <a:pt x="304" y="28"/>
                  </a:cubicBezTo>
                  <a:cubicBezTo>
                    <a:pt x="304" y="85"/>
                    <a:pt x="304" y="85"/>
                    <a:pt x="304" y="85"/>
                  </a:cubicBezTo>
                  <a:cubicBezTo>
                    <a:pt x="304" y="106"/>
                    <a:pt x="290" y="113"/>
                    <a:pt x="276" y="11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21" y="113"/>
                    <a:pt x="106" y="106"/>
                    <a:pt x="106" y="85"/>
                  </a:cubicBezTo>
                  <a:cubicBezTo>
                    <a:pt x="106" y="28"/>
                    <a:pt x="106" y="28"/>
                    <a:pt x="106" y="28"/>
                  </a:cubicBezTo>
                  <a:cubicBezTo>
                    <a:pt x="106" y="14"/>
                    <a:pt x="121" y="0"/>
                    <a:pt x="135" y="0"/>
                  </a:cubicBezTo>
                  <a:cubicBezTo>
                    <a:pt x="149" y="0"/>
                    <a:pt x="163" y="14"/>
                    <a:pt x="163" y="28"/>
                  </a:cubicBezTo>
                  <a:cubicBezTo>
                    <a:pt x="163" y="85"/>
                    <a:pt x="163" y="85"/>
                    <a:pt x="163" y="85"/>
                  </a:cubicBezTo>
                  <a:cubicBezTo>
                    <a:pt x="163" y="106"/>
                    <a:pt x="149" y="113"/>
                    <a:pt x="135" y="11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6660232" y="491226"/>
            <a:ext cx="432048" cy="432048"/>
            <a:chOff x="4788024" y="1275213"/>
            <a:chExt cx="432048" cy="432048"/>
          </a:xfrm>
        </p:grpSpPr>
        <p:sp>
          <p:nvSpPr>
            <p:cNvPr id="38" name="椭圆 65"/>
            <p:cNvSpPr>
              <a:spLocks noChangeArrowheads="1"/>
            </p:cNvSpPr>
            <p:nvPr/>
          </p:nvSpPr>
          <p:spPr bwMode="auto">
            <a:xfrm>
              <a:off x="4788024" y="1275213"/>
              <a:ext cx="432048" cy="432048"/>
            </a:xfrm>
            <a:prstGeom prst="ellipse">
              <a:avLst/>
            </a:prstGeom>
            <a:solidFill>
              <a:srgbClr val="F79600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39" name="Freeform 110"/>
            <p:cNvSpPr>
              <a:spLocks noChangeArrowheads="1"/>
            </p:cNvSpPr>
            <p:nvPr/>
          </p:nvSpPr>
          <p:spPr bwMode="auto">
            <a:xfrm>
              <a:off x="4891102" y="1366806"/>
              <a:ext cx="250679" cy="248862"/>
            </a:xfrm>
            <a:custGeom>
              <a:gdLst>
                <a:gd name="T0" fmla="*/ 78678142 w 609"/>
                <a:gd name="T1" fmla="*/ 71002280 h 602"/>
                <a:gd name="T2" fmla="*/ 78678142 w 609"/>
                <a:gd name="T3" fmla="*/ 71002280 h 602"/>
                <a:gd name="T4" fmla="*/ 71302258 w 609"/>
                <a:gd name="T5" fmla="*/ 78441997 h 602"/>
                <a:gd name="T6" fmla="*/ 65867111 w 609"/>
                <a:gd name="T7" fmla="*/ 76614673 h 602"/>
                <a:gd name="T8" fmla="*/ 44774038 w 609"/>
                <a:gd name="T9" fmla="*/ 54426302 h 602"/>
                <a:gd name="T10" fmla="*/ 29245613 w 609"/>
                <a:gd name="T11" fmla="*/ 59125033 h 602"/>
                <a:gd name="T12" fmla="*/ 0 w 609"/>
                <a:gd name="T13" fmla="*/ 29497307 h 602"/>
                <a:gd name="T14" fmla="*/ 29245613 w 609"/>
                <a:gd name="T15" fmla="*/ 0 h 602"/>
                <a:gd name="T16" fmla="*/ 58491226 w 609"/>
                <a:gd name="T17" fmla="*/ 29497307 h 602"/>
                <a:gd name="T18" fmla="*/ 54867675 w 609"/>
                <a:gd name="T19" fmla="*/ 44376380 h 602"/>
                <a:gd name="T20" fmla="*/ 75960749 w 609"/>
                <a:gd name="T21" fmla="*/ 65520668 h 602"/>
                <a:gd name="T22" fmla="*/ 78678142 w 609"/>
                <a:gd name="T23" fmla="*/ 71002280 h 602"/>
                <a:gd name="T24" fmla="*/ 29245613 w 609"/>
                <a:gd name="T25" fmla="*/ 7439717 h 602"/>
                <a:gd name="T26" fmla="*/ 29245613 w 609"/>
                <a:gd name="T27" fmla="*/ 7439717 h 602"/>
                <a:gd name="T28" fmla="*/ 7246742 w 609"/>
                <a:gd name="T29" fmla="*/ 29497307 h 602"/>
                <a:gd name="T30" fmla="*/ 29245613 w 609"/>
                <a:gd name="T31" fmla="*/ 51685677 h 602"/>
                <a:gd name="T32" fmla="*/ 51244484 w 609"/>
                <a:gd name="T33" fmla="*/ 29497307 h 602"/>
                <a:gd name="T34" fmla="*/ 29245613 w 609"/>
                <a:gd name="T35" fmla="*/ 7439717 h 602"/>
                <a:gd name="T36" fmla="*/ 42056644 w 609"/>
                <a:gd name="T37" fmla="*/ 33282375 h 602"/>
                <a:gd name="T38" fmla="*/ 42056644 w 609"/>
                <a:gd name="T39" fmla="*/ 33282375 h 602"/>
                <a:gd name="T40" fmla="*/ 32868804 w 609"/>
                <a:gd name="T41" fmla="*/ 33282375 h 602"/>
                <a:gd name="T42" fmla="*/ 32868804 w 609"/>
                <a:gd name="T43" fmla="*/ 41504973 h 602"/>
                <a:gd name="T44" fmla="*/ 29245613 w 609"/>
                <a:gd name="T45" fmla="*/ 45290042 h 602"/>
                <a:gd name="T46" fmla="*/ 25622062 w 609"/>
                <a:gd name="T47" fmla="*/ 41504973 h 602"/>
                <a:gd name="T48" fmla="*/ 25622062 w 609"/>
                <a:gd name="T49" fmla="*/ 33282375 h 602"/>
                <a:gd name="T50" fmla="*/ 17340380 w 609"/>
                <a:gd name="T51" fmla="*/ 33282375 h 602"/>
                <a:gd name="T52" fmla="*/ 13716829 w 609"/>
                <a:gd name="T53" fmla="*/ 29497307 h 602"/>
                <a:gd name="T54" fmla="*/ 17340380 w 609"/>
                <a:gd name="T55" fmla="*/ 25842658 h 602"/>
                <a:gd name="T56" fmla="*/ 25622062 w 609"/>
                <a:gd name="T57" fmla="*/ 25842658 h 602"/>
                <a:gd name="T58" fmla="*/ 25622062 w 609"/>
                <a:gd name="T59" fmla="*/ 16575978 h 602"/>
                <a:gd name="T60" fmla="*/ 29245613 w 609"/>
                <a:gd name="T61" fmla="*/ 12921329 h 602"/>
                <a:gd name="T62" fmla="*/ 32868804 w 609"/>
                <a:gd name="T63" fmla="*/ 16575978 h 602"/>
                <a:gd name="T64" fmla="*/ 32868804 w 609"/>
                <a:gd name="T65" fmla="*/ 25842658 h 602"/>
                <a:gd name="T66" fmla="*/ 42056644 w 609"/>
                <a:gd name="T67" fmla="*/ 25842658 h 602"/>
                <a:gd name="T68" fmla="*/ 45679835 w 609"/>
                <a:gd name="T69" fmla="*/ 29497307 h 602"/>
                <a:gd name="T70" fmla="*/ 42056644 w 609"/>
                <a:gd name="T71" fmla="*/ 33282375 h 60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609" h="602">
                  <a:moveTo>
                    <a:pt x="608" y="544"/>
                  </a:moveTo>
                  <a:lnTo>
                    <a:pt x="608" y="544"/>
                  </a:lnTo>
                  <a:cubicBezTo>
                    <a:pt x="608" y="573"/>
                    <a:pt x="579" y="601"/>
                    <a:pt x="551" y="601"/>
                  </a:cubicBezTo>
                  <a:cubicBezTo>
                    <a:pt x="530" y="601"/>
                    <a:pt x="516" y="594"/>
                    <a:pt x="509" y="587"/>
                  </a:cubicBezTo>
                  <a:cubicBezTo>
                    <a:pt x="346" y="417"/>
                    <a:pt x="346" y="417"/>
                    <a:pt x="346" y="417"/>
                  </a:cubicBezTo>
                  <a:cubicBezTo>
                    <a:pt x="311" y="438"/>
                    <a:pt x="269" y="453"/>
                    <a:pt x="226" y="453"/>
                  </a:cubicBezTo>
                  <a:cubicBezTo>
                    <a:pt x="106" y="453"/>
                    <a:pt x="0" y="347"/>
                    <a:pt x="0" y="226"/>
                  </a:cubicBezTo>
                  <a:cubicBezTo>
                    <a:pt x="0" y="99"/>
                    <a:pt x="106" y="0"/>
                    <a:pt x="226" y="0"/>
                  </a:cubicBezTo>
                  <a:cubicBezTo>
                    <a:pt x="353" y="0"/>
                    <a:pt x="452" y="99"/>
                    <a:pt x="452" y="226"/>
                  </a:cubicBezTo>
                  <a:cubicBezTo>
                    <a:pt x="452" y="269"/>
                    <a:pt x="445" y="304"/>
                    <a:pt x="424" y="340"/>
                  </a:cubicBezTo>
                  <a:cubicBezTo>
                    <a:pt x="587" y="502"/>
                    <a:pt x="587" y="502"/>
                    <a:pt x="587" y="502"/>
                  </a:cubicBezTo>
                  <a:cubicBezTo>
                    <a:pt x="601" y="516"/>
                    <a:pt x="608" y="530"/>
                    <a:pt x="608" y="544"/>
                  </a:cubicBezTo>
                  <a:close/>
                  <a:moveTo>
                    <a:pt x="226" y="57"/>
                  </a:moveTo>
                  <a:lnTo>
                    <a:pt x="226" y="57"/>
                  </a:lnTo>
                  <a:cubicBezTo>
                    <a:pt x="134" y="57"/>
                    <a:pt x="56" y="127"/>
                    <a:pt x="56" y="226"/>
                  </a:cubicBezTo>
                  <a:cubicBezTo>
                    <a:pt x="56" y="318"/>
                    <a:pt x="134" y="396"/>
                    <a:pt x="226" y="396"/>
                  </a:cubicBezTo>
                  <a:cubicBezTo>
                    <a:pt x="325" y="396"/>
                    <a:pt x="396" y="318"/>
                    <a:pt x="396" y="226"/>
                  </a:cubicBezTo>
                  <a:cubicBezTo>
                    <a:pt x="396" y="127"/>
                    <a:pt x="325" y="57"/>
                    <a:pt x="226" y="57"/>
                  </a:cubicBezTo>
                  <a:close/>
                  <a:moveTo>
                    <a:pt x="325" y="255"/>
                  </a:moveTo>
                  <a:lnTo>
                    <a:pt x="325" y="255"/>
                  </a:lnTo>
                  <a:cubicBezTo>
                    <a:pt x="254" y="255"/>
                    <a:pt x="254" y="255"/>
                    <a:pt x="254" y="255"/>
                  </a:cubicBezTo>
                  <a:cubicBezTo>
                    <a:pt x="254" y="318"/>
                    <a:pt x="254" y="318"/>
                    <a:pt x="254" y="318"/>
                  </a:cubicBezTo>
                  <a:cubicBezTo>
                    <a:pt x="254" y="333"/>
                    <a:pt x="247" y="347"/>
                    <a:pt x="226" y="347"/>
                  </a:cubicBezTo>
                  <a:cubicBezTo>
                    <a:pt x="212" y="347"/>
                    <a:pt x="198" y="333"/>
                    <a:pt x="198" y="318"/>
                  </a:cubicBezTo>
                  <a:cubicBezTo>
                    <a:pt x="198" y="255"/>
                    <a:pt x="198" y="255"/>
                    <a:pt x="198" y="255"/>
                  </a:cubicBezTo>
                  <a:cubicBezTo>
                    <a:pt x="134" y="255"/>
                    <a:pt x="134" y="255"/>
                    <a:pt x="134" y="255"/>
                  </a:cubicBezTo>
                  <a:cubicBezTo>
                    <a:pt x="120" y="255"/>
                    <a:pt x="106" y="241"/>
                    <a:pt x="106" y="226"/>
                  </a:cubicBezTo>
                  <a:cubicBezTo>
                    <a:pt x="106" y="205"/>
                    <a:pt x="120" y="198"/>
                    <a:pt x="134" y="198"/>
                  </a:cubicBezTo>
                  <a:cubicBezTo>
                    <a:pt x="198" y="198"/>
                    <a:pt x="198" y="198"/>
                    <a:pt x="198" y="198"/>
                  </a:cubicBezTo>
                  <a:cubicBezTo>
                    <a:pt x="198" y="127"/>
                    <a:pt x="198" y="127"/>
                    <a:pt x="198" y="127"/>
                  </a:cubicBezTo>
                  <a:cubicBezTo>
                    <a:pt x="198" y="113"/>
                    <a:pt x="212" y="99"/>
                    <a:pt x="226" y="99"/>
                  </a:cubicBezTo>
                  <a:cubicBezTo>
                    <a:pt x="247" y="99"/>
                    <a:pt x="254" y="113"/>
                    <a:pt x="254" y="127"/>
                  </a:cubicBezTo>
                  <a:cubicBezTo>
                    <a:pt x="254" y="198"/>
                    <a:pt x="254" y="198"/>
                    <a:pt x="254" y="198"/>
                  </a:cubicBezTo>
                  <a:cubicBezTo>
                    <a:pt x="325" y="198"/>
                    <a:pt x="325" y="198"/>
                    <a:pt x="325" y="198"/>
                  </a:cubicBezTo>
                  <a:cubicBezTo>
                    <a:pt x="339" y="198"/>
                    <a:pt x="353" y="205"/>
                    <a:pt x="353" y="226"/>
                  </a:cubicBezTo>
                  <a:cubicBezTo>
                    <a:pt x="353" y="241"/>
                    <a:pt x="339" y="255"/>
                    <a:pt x="325" y="25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7308304" y="490833"/>
            <a:ext cx="432833" cy="432834"/>
            <a:chOff x="5436096" y="1274820"/>
            <a:chExt cx="432833" cy="432834"/>
          </a:xfrm>
        </p:grpSpPr>
        <p:sp>
          <p:nvSpPr>
            <p:cNvPr id="41" name="椭圆 16"/>
            <p:cNvSpPr>
              <a:spLocks noChangeArrowheads="1"/>
            </p:cNvSpPr>
            <p:nvPr/>
          </p:nvSpPr>
          <p:spPr bwMode="auto">
            <a:xfrm>
              <a:off x="5436096" y="1274820"/>
              <a:ext cx="432833" cy="43283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42" name="Freeform 16"/>
            <p:cNvSpPr>
              <a:spLocks noChangeArrowheads="1"/>
            </p:cNvSpPr>
            <p:nvPr/>
          </p:nvSpPr>
          <p:spPr bwMode="auto">
            <a:xfrm>
              <a:off x="5554420" y="1377705"/>
              <a:ext cx="196183" cy="227065"/>
            </a:xfrm>
            <a:custGeom>
              <a:gdLst>
                <a:gd name="T0" fmla="*/ 58106390 w 475"/>
                <a:gd name="T1" fmla="*/ 71207247 h 552"/>
                <a:gd name="T2" fmla="*/ 58106390 w 475"/>
                <a:gd name="T3" fmla="*/ 71207247 h 552"/>
                <a:gd name="T4" fmla="*/ 54327993 w 475"/>
                <a:gd name="T5" fmla="*/ 71207247 h 552"/>
                <a:gd name="T6" fmla="*/ 54327993 w 475"/>
                <a:gd name="T7" fmla="*/ 0 h 552"/>
                <a:gd name="T8" fmla="*/ 58106390 w 475"/>
                <a:gd name="T9" fmla="*/ 0 h 552"/>
                <a:gd name="T10" fmla="*/ 61754124 w 475"/>
                <a:gd name="T11" fmla="*/ 3618618 h 552"/>
                <a:gd name="T12" fmla="*/ 61754124 w 475"/>
                <a:gd name="T13" fmla="*/ 67588630 h 552"/>
                <a:gd name="T14" fmla="*/ 58106390 w 475"/>
                <a:gd name="T15" fmla="*/ 71207247 h 552"/>
                <a:gd name="T16" fmla="*/ 7426131 w 475"/>
                <a:gd name="T17" fmla="*/ 67588630 h 552"/>
                <a:gd name="T18" fmla="*/ 7426131 w 475"/>
                <a:gd name="T19" fmla="*/ 67588630 h 552"/>
                <a:gd name="T20" fmla="*/ 7426131 w 475"/>
                <a:gd name="T21" fmla="*/ 63970012 h 552"/>
                <a:gd name="T22" fmla="*/ 13809846 w 475"/>
                <a:gd name="T23" fmla="*/ 63970012 h 552"/>
                <a:gd name="T24" fmla="*/ 21235977 w 475"/>
                <a:gd name="T25" fmla="*/ 56603721 h 552"/>
                <a:gd name="T26" fmla="*/ 13809846 w 475"/>
                <a:gd name="T27" fmla="*/ 49237429 h 552"/>
                <a:gd name="T28" fmla="*/ 7426131 w 475"/>
                <a:gd name="T29" fmla="*/ 49237429 h 552"/>
                <a:gd name="T30" fmla="*/ 7426131 w 475"/>
                <a:gd name="T31" fmla="*/ 42905028 h 552"/>
                <a:gd name="T32" fmla="*/ 13809846 w 475"/>
                <a:gd name="T33" fmla="*/ 42905028 h 552"/>
                <a:gd name="T34" fmla="*/ 21235977 w 475"/>
                <a:gd name="T35" fmla="*/ 35539095 h 552"/>
                <a:gd name="T36" fmla="*/ 13809846 w 475"/>
                <a:gd name="T37" fmla="*/ 28301860 h 552"/>
                <a:gd name="T38" fmla="*/ 7426131 w 475"/>
                <a:gd name="T39" fmla="*/ 28301860 h 552"/>
                <a:gd name="T40" fmla="*/ 7426131 w 475"/>
                <a:gd name="T41" fmla="*/ 21840403 h 552"/>
                <a:gd name="T42" fmla="*/ 13809846 w 475"/>
                <a:gd name="T43" fmla="*/ 21840403 h 552"/>
                <a:gd name="T44" fmla="*/ 21235977 w 475"/>
                <a:gd name="T45" fmla="*/ 14603167 h 552"/>
                <a:gd name="T46" fmla="*/ 13809846 w 475"/>
                <a:gd name="T47" fmla="*/ 7236876 h 552"/>
                <a:gd name="T48" fmla="*/ 7426131 w 475"/>
                <a:gd name="T49" fmla="*/ 7236876 h 552"/>
                <a:gd name="T50" fmla="*/ 7426131 w 475"/>
                <a:gd name="T51" fmla="*/ 3618618 h 552"/>
                <a:gd name="T52" fmla="*/ 11074226 w 475"/>
                <a:gd name="T53" fmla="*/ 0 h 552"/>
                <a:gd name="T54" fmla="*/ 50680259 w 475"/>
                <a:gd name="T55" fmla="*/ 0 h 552"/>
                <a:gd name="T56" fmla="*/ 50680259 w 475"/>
                <a:gd name="T57" fmla="*/ 71207247 h 552"/>
                <a:gd name="T58" fmla="*/ 11074226 w 475"/>
                <a:gd name="T59" fmla="*/ 71207247 h 552"/>
                <a:gd name="T60" fmla="*/ 7426131 w 475"/>
                <a:gd name="T61" fmla="*/ 67588630 h 552"/>
                <a:gd name="T62" fmla="*/ 17588243 w 475"/>
                <a:gd name="T63" fmla="*/ 14603167 h 552"/>
                <a:gd name="T64" fmla="*/ 17588243 w 475"/>
                <a:gd name="T65" fmla="*/ 14603167 h 552"/>
                <a:gd name="T66" fmla="*/ 13809846 w 475"/>
                <a:gd name="T67" fmla="*/ 18221785 h 552"/>
                <a:gd name="T68" fmla="*/ 3778036 w 475"/>
                <a:gd name="T69" fmla="*/ 18221785 h 552"/>
                <a:gd name="T70" fmla="*/ 0 w 475"/>
                <a:gd name="T71" fmla="*/ 14603167 h 552"/>
                <a:gd name="T72" fmla="*/ 3778036 w 475"/>
                <a:gd name="T73" fmla="*/ 10984909 h 552"/>
                <a:gd name="T74" fmla="*/ 13809846 w 475"/>
                <a:gd name="T75" fmla="*/ 10984909 h 552"/>
                <a:gd name="T76" fmla="*/ 17588243 w 475"/>
                <a:gd name="T77" fmla="*/ 14603167 h 552"/>
                <a:gd name="T78" fmla="*/ 3778036 w 475"/>
                <a:gd name="T79" fmla="*/ 31920478 h 552"/>
                <a:gd name="T80" fmla="*/ 3778036 w 475"/>
                <a:gd name="T81" fmla="*/ 31920478 h 552"/>
                <a:gd name="T82" fmla="*/ 13809846 w 475"/>
                <a:gd name="T83" fmla="*/ 31920478 h 552"/>
                <a:gd name="T84" fmla="*/ 17588243 w 475"/>
                <a:gd name="T85" fmla="*/ 35539095 h 552"/>
                <a:gd name="T86" fmla="*/ 13809846 w 475"/>
                <a:gd name="T87" fmla="*/ 39286770 h 552"/>
                <a:gd name="T88" fmla="*/ 3778036 w 475"/>
                <a:gd name="T89" fmla="*/ 39286770 h 552"/>
                <a:gd name="T90" fmla="*/ 0 w 475"/>
                <a:gd name="T91" fmla="*/ 35539095 h 552"/>
                <a:gd name="T92" fmla="*/ 3778036 w 475"/>
                <a:gd name="T93" fmla="*/ 31920478 h 552"/>
                <a:gd name="T94" fmla="*/ 3778036 w 475"/>
                <a:gd name="T95" fmla="*/ 52985462 h 552"/>
                <a:gd name="T96" fmla="*/ 3778036 w 475"/>
                <a:gd name="T97" fmla="*/ 52985462 h 552"/>
                <a:gd name="T98" fmla="*/ 13809846 w 475"/>
                <a:gd name="T99" fmla="*/ 52985462 h 552"/>
                <a:gd name="T100" fmla="*/ 17588243 w 475"/>
                <a:gd name="T101" fmla="*/ 56603721 h 552"/>
                <a:gd name="T102" fmla="*/ 13809846 w 475"/>
                <a:gd name="T103" fmla="*/ 60222338 h 552"/>
                <a:gd name="T104" fmla="*/ 3778036 w 475"/>
                <a:gd name="T105" fmla="*/ 60222338 h 552"/>
                <a:gd name="T106" fmla="*/ 0 w 475"/>
                <a:gd name="T107" fmla="*/ 56603721 h 552"/>
                <a:gd name="T108" fmla="*/ 3778036 w 475"/>
                <a:gd name="T109" fmla="*/ 52985462 h 552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75" h="552">
                  <a:moveTo>
                    <a:pt x="446" y="551"/>
                  </a:moveTo>
                  <a:lnTo>
                    <a:pt x="446" y="551"/>
                  </a:lnTo>
                  <a:cubicBezTo>
                    <a:pt x="417" y="551"/>
                    <a:pt x="417" y="551"/>
                    <a:pt x="417" y="551"/>
                  </a:cubicBezTo>
                  <a:cubicBezTo>
                    <a:pt x="417" y="0"/>
                    <a:pt x="417" y="0"/>
                    <a:pt x="417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60" y="0"/>
                    <a:pt x="474" y="14"/>
                    <a:pt x="474" y="28"/>
                  </a:cubicBezTo>
                  <a:cubicBezTo>
                    <a:pt x="474" y="523"/>
                    <a:pt x="474" y="523"/>
                    <a:pt x="474" y="523"/>
                  </a:cubicBezTo>
                  <a:cubicBezTo>
                    <a:pt x="474" y="537"/>
                    <a:pt x="460" y="551"/>
                    <a:pt x="446" y="551"/>
                  </a:cubicBezTo>
                  <a:close/>
                  <a:moveTo>
                    <a:pt x="57" y="523"/>
                  </a:moveTo>
                  <a:lnTo>
                    <a:pt x="57" y="523"/>
                  </a:lnTo>
                  <a:cubicBezTo>
                    <a:pt x="57" y="495"/>
                    <a:pt x="57" y="495"/>
                    <a:pt x="57" y="495"/>
                  </a:cubicBezTo>
                  <a:cubicBezTo>
                    <a:pt x="106" y="495"/>
                    <a:pt x="106" y="495"/>
                    <a:pt x="106" y="495"/>
                  </a:cubicBezTo>
                  <a:cubicBezTo>
                    <a:pt x="135" y="495"/>
                    <a:pt x="163" y="466"/>
                    <a:pt x="163" y="438"/>
                  </a:cubicBezTo>
                  <a:cubicBezTo>
                    <a:pt x="163" y="403"/>
                    <a:pt x="135" y="381"/>
                    <a:pt x="106" y="381"/>
                  </a:cubicBezTo>
                  <a:cubicBezTo>
                    <a:pt x="57" y="381"/>
                    <a:pt x="57" y="381"/>
                    <a:pt x="57" y="381"/>
                  </a:cubicBezTo>
                  <a:cubicBezTo>
                    <a:pt x="57" y="332"/>
                    <a:pt x="57" y="332"/>
                    <a:pt x="57" y="332"/>
                  </a:cubicBezTo>
                  <a:cubicBezTo>
                    <a:pt x="106" y="332"/>
                    <a:pt x="106" y="332"/>
                    <a:pt x="106" y="332"/>
                  </a:cubicBezTo>
                  <a:cubicBezTo>
                    <a:pt x="135" y="332"/>
                    <a:pt x="163" y="304"/>
                    <a:pt x="163" y="275"/>
                  </a:cubicBezTo>
                  <a:cubicBezTo>
                    <a:pt x="163" y="247"/>
                    <a:pt x="135" y="219"/>
                    <a:pt x="106" y="219"/>
                  </a:cubicBezTo>
                  <a:cubicBezTo>
                    <a:pt x="57" y="219"/>
                    <a:pt x="57" y="219"/>
                    <a:pt x="57" y="219"/>
                  </a:cubicBezTo>
                  <a:cubicBezTo>
                    <a:pt x="57" y="169"/>
                    <a:pt x="57" y="169"/>
                    <a:pt x="57" y="169"/>
                  </a:cubicBezTo>
                  <a:cubicBezTo>
                    <a:pt x="106" y="169"/>
                    <a:pt x="106" y="169"/>
                    <a:pt x="106" y="169"/>
                  </a:cubicBezTo>
                  <a:cubicBezTo>
                    <a:pt x="135" y="169"/>
                    <a:pt x="163" y="148"/>
                    <a:pt x="163" y="113"/>
                  </a:cubicBezTo>
                  <a:cubicBezTo>
                    <a:pt x="163" y="85"/>
                    <a:pt x="135" y="56"/>
                    <a:pt x="106" y="56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57" y="28"/>
                    <a:pt x="57" y="28"/>
                    <a:pt x="57" y="28"/>
                  </a:cubicBezTo>
                  <a:cubicBezTo>
                    <a:pt x="57" y="14"/>
                    <a:pt x="71" y="0"/>
                    <a:pt x="85" y="0"/>
                  </a:cubicBezTo>
                  <a:cubicBezTo>
                    <a:pt x="389" y="0"/>
                    <a:pt x="389" y="0"/>
                    <a:pt x="389" y="0"/>
                  </a:cubicBezTo>
                  <a:cubicBezTo>
                    <a:pt x="389" y="551"/>
                    <a:pt x="389" y="551"/>
                    <a:pt x="389" y="551"/>
                  </a:cubicBezTo>
                  <a:cubicBezTo>
                    <a:pt x="85" y="551"/>
                    <a:pt x="85" y="551"/>
                    <a:pt x="85" y="551"/>
                  </a:cubicBezTo>
                  <a:cubicBezTo>
                    <a:pt x="71" y="551"/>
                    <a:pt x="57" y="537"/>
                    <a:pt x="57" y="52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35" y="134"/>
                    <a:pt x="120" y="141"/>
                    <a:pt x="106" y="141"/>
                  </a:cubicBezTo>
                  <a:cubicBezTo>
                    <a:pt x="29" y="141"/>
                    <a:pt x="29" y="141"/>
                    <a:pt x="29" y="141"/>
                  </a:cubicBezTo>
                  <a:cubicBezTo>
                    <a:pt x="15" y="141"/>
                    <a:pt x="0" y="134"/>
                    <a:pt x="0" y="113"/>
                  </a:cubicBezTo>
                  <a:cubicBezTo>
                    <a:pt x="0" y="99"/>
                    <a:pt x="15" y="85"/>
                    <a:pt x="29" y="85"/>
                  </a:cubicBezTo>
                  <a:cubicBezTo>
                    <a:pt x="106" y="85"/>
                    <a:pt x="106" y="85"/>
                    <a:pt x="106" y="85"/>
                  </a:cubicBezTo>
                  <a:cubicBezTo>
                    <a:pt x="120" y="85"/>
                    <a:pt x="135" y="99"/>
                    <a:pt x="135" y="113"/>
                  </a:cubicBezTo>
                  <a:close/>
                  <a:moveTo>
                    <a:pt x="29" y="247"/>
                  </a:moveTo>
                  <a:lnTo>
                    <a:pt x="29" y="247"/>
                  </a:lnTo>
                  <a:cubicBezTo>
                    <a:pt x="106" y="247"/>
                    <a:pt x="106" y="247"/>
                    <a:pt x="106" y="247"/>
                  </a:cubicBezTo>
                  <a:cubicBezTo>
                    <a:pt x="120" y="247"/>
                    <a:pt x="135" y="261"/>
                    <a:pt x="135" y="275"/>
                  </a:cubicBezTo>
                  <a:cubicBezTo>
                    <a:pt x="135" y="290"/>
                    <a:pt x="120" y="304"/>
                    <a:pt x="106" y="304"/>
                  </a:cubicBezTo>
                  <a:cubicBezTo>
                    <a:pt x="29" y="304"/>
                    <a:pt x="29" y="304"/>
                    <a:pt x="29" y="304"/>
                  </a:cubicBezTo>
                  <a:cubicBezTo>
                    <a:pt x="15" y="304"/>
                    <a:pt x="0" y="290"/>
                    <a:pt x="0" y="275"/>
                  </a:cubicBezTo>
                  <a:cubicBezTo>
                    <a:pt x="0" y="261"/>
                    <a:pt x="15" y="247"/>
                    <a:pt x="29" y="247"/>
                  </a:cubicBezTo>
                  <a:close/>
                  <a:moveTo>
                    <a:pt x="29" y="410"/>
                  </a:moveTo>
                  <a:lnTo>
                    <a:pt x="29" y="410"/>
                  </a:lnTo>
                  <a:cubicBezTo>
                    <a:pt x="106" y="410"/>
                    <a:pt x="106" y="410"/>
                    <a:pt x="106" y="410"/>
                  </a:cubicBezTo>
                  <a:cubicBezTo>
                    <a:pt x="120" y="410"/>
                    <a:pt x="135" y="417"/>
                    <a:pt x="135" y="438"/>
                  </a:cubicBezTo>
                  <a:cubicBezTo>
                    <a:pt x="135" y="452"/>
                    <a:pt x="120" y="466"/>
                    <a:pt x="106" y="466"/>
                  </a:cubicBezTo>
                  <a:cubicBezTo>
                    <a:pt x="29" y="466"/>
                    <a:pt x="29" y="466"/>
                    <a:pt x="29" y="466"/>
                  </a:cubicBezTo>
                  <a:cubicBezTo>
                    <a:pt x="15" y="466"/>
                    <a:pt x="0" y="452"/>
                    <a:pt x="0" y="438"/>
                  </a:cubicBezTo>
                  <a:cubicBezTo>
                    <a:pt x="0" y="417"/>
                    <a:pt x="15" y="410"/>
                    <a:pt x="29" y="41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5364088" y="490833"/>
            <a:ext cx="432833" cy="432834"/>
            <a:chOff x="3491880" y="1274820"/>
            <a:chExt cx="432833" cy="432834"/>
          </a:xfrm>
        </p:grpSpPr>
        <p:sp>
          <p:nvSpPr>
            <p:cNvPr id="75" name="椭圆 16"/>
            <p:cNvSpPr>
              <a:spLocks noChangeArrowheads="1"/>
            </p:cNvSpPr>
            <p:nvPr/>
          </p:nvSpPr>
          <p:spPr bwMode="auto">
            <a:xfrm>
              <a:off x="3491880" y="1274820"/>
              <a:ext cx="432833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76" name="Freeform 75"/>
            <p:cNvSpPr>
              <a:spLocks noChangeArrowheads="1"/>
            </p:cNvSpPr>
            <p:nvPr/>
          </p:nvSpPr>
          <p:spPr bwMode="auto">
            <a:xfrm>
              <a:off x="3583864" y="1385879"/>
              <a:ext cx="248863" cy="210716"/>
            </a:xfrm>
            <a:custGeom>
              <a:gdLst>
                <a:gd name="T0" fmla="*/ 74657633 w 602"/>
                <a:gd name="T1" fmla="*/ 66362244 h 510"/>
                <a:gd name="T2" fmla="*/ 74657633 w 602"/>
                <a:gd name="T3" fmla="*/ 66362244 h 510"/>
                <a:gd name="T4" fmla="*/ 3654665 w 602"/>
                <a:gd name="T5" fmla="*/ 66362244 h 510"/>
                <a:gd name="T6" fmla="*/ 0 w 602"/>
                <a:gd name="T7" fmla="*/ 62711741 h 510"/>
                <a:gd name="T8" fmla="*/ 0 w 602"/>
                <a:gd name="T9" fmla="*/ 3650503 h 510"/>
                <a:gd name="T10" fmla="*/ 3654665 w 602"/>
                <a:gd name="T11" fmla="*/ 0 h 510"/>
                <a:gd name="T12" fmla="*/ 7308970 w 602"/>
                <a:gd name="T13" fmla="*/ 3650503 h 510"/>
                <a:gd name="T14" fmla="*/ 7308970 w 602"/>
                <a:gd name="T15" fmla="*/ 50717076 h 510"/>
                <a:gd name="T16" fmla="*/ 7308970 w 602"/>
                <a:gd name="T17" fmla="*/ 50717076 h 510"/>
                <a:gd name="T18" fmla="*/ 7308970 w 602"/>
                <a:gd name="T19" fmla="*/ 58930528 h 510"/>
                <a:gd name="T20" fmla="*/ 74657633 w 602"/>
                <a:gd name="T21" fmla="*/ 58930528 h 510"/>
                <a:gd name="T22" fmla="*/ 78442719 w 602"/>
                <a:gd name="T23" fmla="*/ 62711741 h 510"/>
                <a:gd name="T24" fmla="*/ 74657633 w 602"/>
                <a:gd name="T25" fmla="*/ 66362244 h 510"/>
                <a:gd name="T26" fmla="*/ 66434636 w 602"/>
                <a:gd name="T27" fmla="*/ 55280025 h 510"/>
                <a:gd name="T28" fmla="*/ 66434636 w 602"/>
                <a:gd name="T29" fmla="*/ 55280025 h 510"/>
                <a:gd name="T30" fmla="*/ 58995246 w 602"/>
                <a:gd name="T31" fmla="*/ 55280025 h 510"/>
                <a:gd name="T32" fmla="*/ 55340580 w 602"/>
                <a:gd name="T33" fmla="*/ 51629522 h 510"/>
                <a:gd name="T34" fmla="*/ 55340580 w 602"/>
                <a:gd name="T35" fmla="*/ 25814941 h 510"/>
                <a:gd name="T36" fmla="*/ 58995246 w 602"/>
                <a:gd name="T37" fmla="*/ 22164077 h 510"/>
                <a:gd name="T38" fmla="*/ 66434636 w 602"/>
                <a:gd name="T39" fmla="*/ 22164077 h 510"/>
                <a:gd name="T40" fmla="*/ 70089301 w 602"/>
                <a:gd name="T41" fmla="*/ 25814941 h 510"/>
                <a:gd name="T42" fmla="*/ 70089301 w 602"/>
                <a:gd name="T43" fmla="*/ 51629522 h 510"/>
                <a:gd name="T44" fmla="*/ 66434636 w 602"/>
                <a:gd name="T45" fmla="*/ 55280025 h 510"/>
                <a:gd name="T46" fmla="*/ 45159830 w 602"/>
                <a:gd name="T47" fmla="*/ 55280025 h 510"/>
                <a:gd name="T48" fmla="*/ 45159830 w 602"/>
                <a:gd name="T49" fmla="*/ 55280025 h 510"/>
                <a:gd name="T50" fmla="*/ 37850860 w 602"/>
                <a:gd name="T51" fmla="*/ 55280025 h 510"/>
                <a:gd name="T52" fmla="*/ 34065774 w 602"/>
                <a:gd name="T53" fmla="*/ 51629522 h 510"/>
                <a:gd name="T54" fmla="*/ 34065774 w 602"/>
                <a:gd name="T55" fmla="*/ 11082219 h 510"/>
                <a:gd name="T56" fmla="*/ 37850860 w 602"/>
                <a:gd name="T57" fmla="*/ 7431355 h 510"/>
                <a:gd name="T58" fmla="*/ 45159830 w 602"/>
                <a:gd name="T59" fmla="*/ 7431355 h 510"/>
                <a:gd name="T60" fmla="*/ 48814495 w 602"/>
                <a:gd name="T61" fmla="*/ 11082219 h 510"/>
                <a:gd name="T62" fmla="*/ 48814495 w 602"/>
                <a:gd name="T63" fmla="*/ 51629522 h 510"/>
                <a:gd name="T64" fmla="*/ 45159830 w 602"/>
                <a:gd name="T65" fmla="*/ 55280025 h 510"/>
                <a:gd name="T66" fmla="*/ 24929472 w 602"/>
                <a:gd name="T67" fmla="*/ 55280025 h 510"/>
                <a:gd name="T68" fmla="*/ 24929472 w 602"/>
                <a:gd name="T69" fmla="*/ 55280025 h 510"/>
                <a:gd name="T70" fmla="*/ 17489720 w 602"/>
                <a:gd name="T71" fmla="*/ 55280025 h 510"/>
                <a:gd name="T72" fmla="*/ 13835055 w 602"/>
                <a:gd name="T73" fmla="*/ 51629522 h 510"/>
                <a:gd name="T74" fmla="*/ 13835055 w 602"/>
                <a:gd name="T75" fmla="*/ 44198166 h 510"/>
                <a:gd name="T76" fmla="*/ 17489720 w 602"/>
                <a:gd name="T77" fmla="*/ 40547302 h 510"/>
                <a:gd name="T78" fmla="*/ 24929472 w 602"/>
                <a:gd name="T79" fmla="*/ 40547302 h 510"/>
                <a:gd name="T80" fmla="*/ 28583776 w 602"/>
                <a:gd name="T81" fmla="*/ 44198166 h 510"/>
                <a:gd name="T82" fmla="*/ 28583776 w 602"/>
                <a:gd name="T83" fmla="*/ 51629522 h 510"/>
                <a:gd name="T84" fmla="*/ 24929472 w 602"/>
                <a:gd name="T85" fmla="*/ 55280025 h 510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02" h="510">
                  <a:moveTo>
                    <a:pt x="572" y="509"/>
                  </a:moveTo>
                  <a:lnTo>
                    <a:pt x="572" y="509"/>
                  </a:lnTo>
                  <a:cubicBezTo>
                    <a:pt x="28" y="509"/>
                    <a:pt x="28" y="509"/>
                    <a:pt x="28" y="509"/>
                  </a:cubicBezTo>
                  <a:cubicBezTo>
                    <a:pt x="14" y="509"/>
                    <a:pt x="0" y="502"/>
                    <a:pt x="0" y="481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14"/>
                    <a:pt x="14" y="0"/>
                    <a:pt x="28" y="0"/>
                  </a:cubicBezTo>
                  <a:cubicBezTo>
                    <a:pt x="42" y="0"/>
                    <a:pt x="56" y="14"/>
                    <a:pt x="56" y="28"/>
                  </a:cubicBezTo>
                  <a:cubicBezTo>
                    <a:pt x="56" y="389"/>
                    <a:pt x="56" y="389"/>
                    <a:pt x="56" y="389"/>
                  </a:cubicBezTo>
                  <a:cubicBezTo>
                    <a:pt x="56" y="452"/>
                    <a:pt x="56" y="452"/>
                    <a:pt x="56" y="452"/>
                  </a:cubicBezTo>
                  <a:cubicBezTo>
                    <a:pt x="572" y="452"/>
                    <a:pt x="572" y="452"/>
                    <a:pt x="572" y="452"/>
                  </a:cubicBezTo>
                  <a:cubicBezTo>
                    <a:pt x="594" y="452"/>
                    <a:pt x="601" y="467"/>
                    <a:pt x="601" y="481"/>
                  </a:cubicBezTo>
                  <a:cubicBezTo>
                    <a:pt x="601" y="502"/>
                    <a:pt x="594" y="509"/>
                    <a:pt x="572" y="509"/>
                  </a:cubicBezTo>
                  <a:close/>
                  <a:moveTo>
                    <a:pt x="509" y="424"/>
                  </a:moveTo>
                  <a:lnTo>
                    <a:pt x="509" y="424"/>
                  </a:lnTo>
                  <a:cubicBezTo>
                    <a:pt x="452" y="424"/>
                    <a:pt x="452" y="424"/>
                    <a:pt x="452" y="424"/>
                  </a:cubicBezTo>
                  <a:cubicBezTo>
                    <a:pt x="438" y="424"/>
                    <a:pt x="424" y="417"/>
                    <a:pt x="424" y="396"/>
                  </a:cubicBezTo>
                  <a:cubicBezTo>
                    <a:pt x="424" y="198"/>
                    <a:pt x="424" y="198"/>
                    <a:pt x="424" y="198"/>
                  </a:cubicBezTo>
                  <a:cubicBezTo>
                    <a:pt x="424" y="184"/>
                    <a:pt x="438" y="170"/>
                    <a:pt x="452" y="170"/>
                  </a:cubicBezTo>
                  <a:cubicBezTo>
                    <a:pt x="509" y="170"/>
                    <a:pt x="509" y="170"/>
                    <a:pt x="509" y="170"/>
                  </a:cubicBezTo>
                  <a:cubicBezTo>
                    <a:pt x="523" y="170"/>
                    <a:pt x="537" y="184"/>
                    <a:pt x="537" y="198"/>
                  </a:cubicBezTo>
                  <a:cubicBezTo>
                    <a:pt x="537" y="396"/>
                    <a:pt x="537" y="396"/>
                    <a:pt x="537" y="396"/>
                  </a:cubicBezTo>
                  <a:cubicBezTo>
                    <a:pt x="537" y="417"/>
                    <a:pt x="523" y="424"/>
                    <a:pt x="509" y="424"/>
                  </a:cubicBezTo>
                  <a:close/>
                  <a:moveTo>
                    <a:pt x="346" y="424"/>
                  </a:moveTo>
                  <a:lnTo>
                    <a:pt x="346" y="424"/>
                  </a:lnTo>
                  <a:cubicBezTo>
                    <a:pt x="290" y="424"/>
                    <a:pt x="290" y="424"/>
                    <a:pt x="290" y="424"/>
                  </a:cubicBezTo>
                  <a:cubicBezTo>
                    <a:pt x="276" y="424"/>
                    <a:pt x="261" y="417"/>
                    <a:pt x="261" y="396"/>
                  </a:cubicBezTo>
                  <a:cubicBezTo>
                    <a:pt x="261" y="85"/>
                    <a:pt x="261" y="85"/>
                    <a:pt x="261" y="85"/>
                  </a:cubicBezTo>
                  <a:cubicBezTo>
                    <a:pt x="261" y="71"/>
                    <a:pt x="276" y="57"/>
                    <a:pt x="290" y="57"/>
                  </a:cubicBezTo>
                  <a:cubicBezTo>
                    <a:pt x="346" y="57"/>
                    <a:pt x="346" y="57"/>
                    <a:pt x="346" y="57"/>
                  </a:cubicBezTo>
                  <a:cubicBezTo>
                    <a:pt x="367" y="57"/>
                    <a:pt x="374" y="71"/>
                    <a:pt x="374" y="85"/>
                  </a:cubicBezTo>
                  <a:cubicBezTo>
                    <a:pt x="374" y="396"/>
                    <a:pt x="374" y="396"/>
                    <a:pt x="374" y="396"/>
                  </a:cubicBezTo>
                  <a:cubicBezTo>
                    <a:pt x="374" y="417"/>
                    <a:pt x="367" y="424"/>
                    <a:pt x="346" y="424"/>
                  </a:cubicBezTo>
                  <a:close/>
                  <a:moveTo>
                    <a:pt x="191" y="424"/>
                  </a:moveTo>
                  <a:lnTo>
                    <a:pt x="191" y="424"/>
                  </a:lnTo>
                  <a:cubicBezTo>
                    <a:pt x="134" y="424"/>
                    <a:pt x="134" y="424"/>
                    <a:pt x="134" y="424"/>
                  </a:cubicBezTo>
                  <a:cubicBezTo>
                    <a:pt x="113" y="424"/>
                    <a:pt x="106" y="417"/>
                    <a:pt x="106" y="396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106" y="325"/>
                    <a:pt x="113" y="311"/>
                    <a:pt x="134" y="311"/>
                  </a:cubicBezTo>
                  <a:cubicBezTo>
                    <a:pt x="191" y="311"/>
                    <a:pt x="191" y="311"/>
                    <a:pt x="191" y="311"/>
                  </a:cubicBezTo>
                  <a:cubicBezTo>
                    <a:pt x="205" y="311"/>
                    <a:pt x="219" y="325"/>
                    <a:pt x="219" y="339"/>
                  </a:cubicBezTo>
                  <a:cubicBezTo>
                    <a:pt x="219" y="396"/>
                    <a:pt x="219" y="396"/>
                    <a:pt x="219" y="396"/>
                  </a:cubicBezTo>
                  <a:cubicBezTo>
                    <a:pt x="219" y="417"/>
                    <a:pt x="205" y="424"/>
                    <a:pt x="191" y="42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77" name="组合 76"/>
          <p:cNvGrpSpPr/>
          <p:nvPr/>
        </p:nvGrpSpPr>
        <p:grpSpPr>
          <a:xfrm>
            <a:off x="6012160" y="490833"/>
            <a:ext cx="432833" cy="432834"/>
            <a:chOff x="4139952" y="1274820"/>
            <a:chExt cx="432833" cy="432834"/>
          </a:xfrm>
        </p:grpSpPr>
        <p:sp>
          <p:nvSpPr>
            <p:cNvPr id="78" name="椭圆 16"/>
            <p:cNvSpPr>
              <a:spLocks noChangeArrowheads="1"/>
            </p:cNvSpPr>
            <p:nvPr/>
          </p:nvSpPr>
          <p:spPr bwMode="auto">
            <a:xfrm>
              <a:off x="4139952" y="1274820"/>
              <a:ext cx="432833" cy="432834"/>
            </a:xfrm>
            <a:prstGeom prst="ellipse">
              <a:avLst/>
            </a:prstGeom>
            <a:solidFill>
              <a:srgbClr val="3992DB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79" name="Freeform 84"/>
            <p:cNvSpPr>
              <a:spLocks noChangeArrowheads="1"/>
            </p:cNvSpPr>
            <p:nvPr/>
          </p:nvSpPr>
          <p:spPr bwMode="auto">
            <a:xfrm>
              <a:off x="4241546" y="1366806"/>
              <a:ext cx="248863" cy="248863"/>
            </a:xfrm>
            <a:custGeom>
              <a:gdLst>
                <a:gd name="T0" fmla="*/ 43332858 w 602"/>
                <a:gd name="T1" fmla="*/ 34979440 h 602"/>
                <a:gd name="T2" fmla="*/ 43332858 w 602"/>
                <a:gd name="T3" fmla="*/ 34979440 h 602"/>
                <a:gd name="T4" fmla="*/ 43332858 w 602"/>
                <a:gd name="T5" fmla="*/ 0 h 602"/>
                <a:gd name="T6" fmla="*/ 78442719 w 602"/>
                <a:gd name="T7" fmla="*/ 34979440 h 602"/>
                <a:gd name="T8" fmla="*/ 43332858 w 602"/>
                <a:gd name="T9" fmla="*/ 34979440 h 602"/>
                <a:gd name="T10" fmla="*/ 36023527 w 602"/>
                <a:gd name="T11" fmla="*/ 78442719 h 602"/>
                <a:gd name="T12" fmla="*/ 36023527 w 602"/>
                <a:gd name="T13" fmla="*/ 78442719 h 602"/>
                <a:gd name="T14" fmla="*/ 0 w 602"/>
                <a:gd name="T15" fmla="*/ 42419192 h 602"/>
                <a:gd name="T16" fmla="*/ 36023527 w 602"/>
                <a:gd name="T17" fmla="*/ 7308970 h 602"/>
                <a:gd name="T18" fmla="*/ 36023527 w 602"/>
                <a:gd name="T19" fmla="*/ 42419192 h 602"/>
                <a:gd name="T20" fmla="*/ 71002968 w 602"/>
                <a:gd name="T21" fmla="*/ 42419192 h 602"/>
                <a:gd name="T22" fmla="*/ 36023527 w 602"/>
                <a:gd name="T23" fmla="*/ 78442719 h 60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602" h="602">
                  <a:moveTo>
                    <a:pt x="332" y="268"/>
                  </a:moveTo>
                  <a:lnTo>
                    <a:pt x="332" y="268"/>
                  </a:lnTo>
                  <a:cubicBezTo>
                    <a:pt x="332" y="0"/>
                    <a:pt x="332" y="0"/>
                    <a:pt x="332" y="0"/>
                  </a:cubicBezTo>
                  <a:cubicBezTo>
                    <a:pt x="481" y="0"/>
                    <a:pt x="601" y="120"/>
                    <a:pt x="601" y="268"/>
                  </a:cubicBezTo>
                  <a:lnTo>
                    <a:pt x="332" y="268"/>
                  </a:lnTo>
                  <a:close/>
                  <a:moveTo>
                    <a:pt x="276" y="601"/>
                  </a:moveTo>
                  <a:lnTo>
                    <a:pt x="276" y="601"/>
                  </a:lnTo>
                  <a:cubicBezTo>
                    <a:pt x="120" y="601"/>
                    <a:pt x="0" y="480"/>
                    <a:pt x="0" y="325"/>
                  </a:cubicBezTo>
                  <a:cubicBezTo>
                    <a:pt x="0" y="176"/>
                    <a:pt x="120" y="56"/>
                    <a:pt x="276" y="56"/>
                  </a:cubicBezTo>
                  <a:cubicBezTo>
                    <a:pt x="276" y="325"/>
                    <a:pt x="276" y="325"/>
                    <a:pt x="276" y="325"/>
                  </a:cubicBezTo>
                  <a:cubicBezTo>
                    <a:pt x="544" y="325"/>
                    <a:pt x="544" y="325"/>
                    <a:pt x="544" y="325"/>
                  </a:cubicBezTo>
                  <a:cubicBezTo>
                    <a:pt x="544" y="480"/>
                    <a:pt x="424" y="601"/>
                    <a:pt x="276" y="60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2" name="组合 1">
            <a:extLst>
              <a:ext uri="{FF2B5EF4-FFF2-40B4-BE49-F238E27FC236}">
                <a16:creationId xmlns:a16="http://schemas.microsoft.com/office/drawing/2014/main" id="{F62F69EE-75DD-CDF6-9903-9F4FE1617A03}"/>
              </a:ext>
            </a:extLst>
          </p:cNvPr>
          <p:cNvGrpSpPr/>
          <p:nvPr/>
        </p:nvGrpSpPr>
        <p:grpSpPr>
          <a:xfrm>
            <a:off x="2308571" y="3219822"/>
            <a:ext cx="894259" cy="521970"/>
            <a:chOff x="2215144" y="927951"/>
            <a:chExt cx="1244730" cy="956962"/>
          </a:xfrm>
        </p:grpSpPr>
        <p:sp>
          <p:nvSpPr>
            <p:cNvPr id="3" name="平行四边形 2">
              <a:extLst>
                <a:ext uri="{FF2B5EF4-FFF2-40B4-BE49-F238E27FC236}">
                  <a16:creationId xmlns:a16="http://schemas.microsoft.com/office/drawing/2014/main" id="{2EDE3DC5-96B8-1689-5378-B794BFC53058}"/>
                </a:ext>
              </a:extLst>
            </p:cNvPr>
            <p:cNvSpPr/>
            <p:nvPr/>
          </p:nvSpPr>
          <p:spPr>
            <a:xfrm>
              <a:off x="2215144" y="982844"/>
              <a:ext cx="1120898" cy="842780"/>
            </a:xfrm>
            <a:prstGeom prst="parallelogram">
              <a:avLst>
                <a:gd name="adj" fmla="val 4820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00">
                <a:latin typeface="Impact" panose="020b0806030902050204" pitchFamily="34" charset="0"/>
              </a:endParaRPr>
            </a:p>
          </p:txBody>
        </p:sp>
        <p:sp>
          <p:nvSpPr>
            <p:cNvPr id="4" name="文本框 9">
              <a:extLst>
                <a:ext uri="{FF2B5EF4-FFF2-40B4-BE49-F238E27FC236}">
                  <a16:creationId xmlns:a16="http://schemas.microsoft.com/office/drawing/2014/main" id="{1AE83F91-83CB-0045-6A54-60DCC18313DC}"/>
                </a:ext>
              </a:extLst>
            </p:cNvPr>
            <p:cNvSpPr txBox="1"/>
            <p:nvPr/>
          </p:nvSpPr>
          <p:spPr>
            <a:xfrm>
              <a:off x="2393075" y="927951"/>
              <a:ext cx="1066799" cy="9569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/>
                  </a:solidFill>
                  <a:latin typeface="Times New Roman Regular" panose="02020603050405020304" charset="0"/>
                  <a:cs typeface="Times New Roman Regular" panose="02020603050405020304" charset="0"/>
                </a:rPr>
                <a:t>03</a:t>
              </a:r>
              <a:endParaRPr lang="zh-CN" altLang="en-US" sz="2800">
                <a:solidFill>
                  <a:schemeClr val="bg1"/>
                </a:solidFill>
                <a:latin typeface="Times New Roman Regular" panose="02020603050405020304" charset="0"/>
                <a:cs typeface="Times New Roman Regular" panose="02020603050405020304" charset="0"/>
              </a:endParaRPr>
            </a:p>
          </p:txBody>
        </p:sp>
      </p:grpSp>
      <p:grpSp>
        <p:nvGrpSpPr>
          <p:cNvPr id="5" name="组合 4">
            <a:extLst>
              <a:ext uri="{FF2B5EF4-FFF2-40B4-BE49-F238E27FC236}">
                <a16:creationId xmlns:a16="http://schemas.microsoft.com/office/drawing/2014/main" id="{77892D71-2F76-4DA4-A5A4-96E070DB1C22}"/>
              </a:ext>
            </a:extLst>
          </p:cNvPr>
          <p:cNvGrpSpPr/>
          <p:nvPr/>
        </p:nvGrpSpPr>
        <p:grpSpPr>
          <a:xfrm>
            <a:off x="2267744" y="4083918"/>
            <a:ext cx="894259" cy="521970"/>
            <a:chOff x="2215144" y="1952311"/>
            <a:chExt cx="1244730" cy="956965"/>
          </a:xfrm>
        </p:grpSpPr>
        <p:sp>
          <p:nvSpPr>
            <p:cNvPr id="6" name="平行四边形 5">
              <a:extLst>
                <a:ext uri="{FF2B5EF4-FFF2-40B4-BE49-F238E27FC236}">
                  <a16:creationId xmlns:a16="http://schemas.microsoft.com/office/drawing/2014/main" id="{80F57781-46AA-3EE7-F79E-970C6BE67E2E}"/>
                </a:ext>
              </a:extLst>
            </p:cNvPr>
            <p:cNvSpPr/>
            <p:nvPr/>
          </p:nvSpPr>
          <p:spPr>
            <a:xfrm>
              <a:off x="2215144" y="2033848"/>
              <a:ext cx="1120898" cy="842781"/>
            </a:xfrm>
            <a:prstGeom prst="parallelogram">
              <a:avLst>
                <a:gd name="adj" fmla="val 4820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00">
                <a:latin typeface="Impact" panose="020b0806030902050204" pitchFamily="34" charset="0"/>
              </a:endParaRPr>
            </a:p>
          </p:txBody>
        </p:sp>
        <p:sp>
          <p:nvSpPr>
            <p:cNvPr id="7" name="文本框 10">
              <a:extLst>
                <a:ext uri="{FF2B5EF4-FFF2-40B4-BE49-F238E27FC236}">
                  <a16:creationId xmlns:a16="http://schemas.microsoft.com/office/drawing/2014/main" id="{2F3DDF93-03EE-FD37-CD2E-58C3B9A8DAAA}"/>
                </a:ext>
              </a:extLst>
            </p:cNvPr>
            <p:cNvSpPr txBox="1"/>
            <p:nvPr/>
          </p:nvSpPr>
          <p:spPr>
            <a:xfrm>
              <a:off x="2393075" y="1952311"/>
              <a:ext cx="1066799" cy="9569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/>
                  </a:solidFill>
                  <a:latin typeface="Times New Roman Regular" panose="02020603050405020304" charset="0"/>
                  <a:cs typeface="Times New Roman Regular" panose="02020603050405020304" charset="0"/>
                </a:rPr>
                <a:t>04</a:t>
              </a:r>
            </a:p>
          </p:txBody>
        </p:sp>
      </p:grpSp>
      <p:grpSp>
        <p:nvGrpSpPr>
          <p:cNvPr id="8" name="组合 7">
            <a:extLst>
              <a:ext uri="{FF2B5EF4-FFF2-40B4-BE49-F238E27FC236}">
                <a16:creationId xmlns:a16="http://schemas.microsoft.com/office/drawing/2014/main" id="{44939B59-FE9A-8CBD-8D76-183ADD0ADF48}"/>
              </a:ext>
            </a:extLst>
          </p:cNvPr>
          <p:cNvGrpSpPr/>
          <p:nvPr/>
        </p:nvGrpSpPr>
        <p:grpSpPr>
          <a:xfrm>
            <a:off x="2987824" y="3233134"/>
            <a:ext cx="3857250" cy="459690"/>
            <a:chOff x="4315150" y="953426"/>
            <a:chExt cx="3857250" cy="540057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E52F15F7-E07B-E624-295D-EA9D0F1ADADC}"/>
                </a:ext>
              </a:extLst>
            </p:cNvPr>
            <p:cNvSpPr/>
            <p:nvPr/>
          </p:nvSpPr>
          <p:spPr>
            <a:xfrm>
              <a:off x="4669028" y="1036091"/>
              <a:ext cx="3462546" cy="370625"/>
            </a:xfrm>
            <a:prstGeom prst="rect">
              <a:avLst/>
            </a:prstGeom>
            <a:ln w="15875">
              <a:noFill/>
            </a:ln>
          </p:spPr>
          <p:txBody>
            <a:bodyPr wrap="square" lIns="68580" tIns="34290" rIns="68580" bIns="3429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中毒窒息（</a:t>
              </a:r>
              <a:r>
                <a:rPr lang="en-US" altLang="zh-CN" sz="16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H</a:t>
              </a:r>
              <a:r>
                <a:rPr lang="en-US" altLang="zh-CN" sz="1600" baseline="-250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2</a:t>
              </a:r>
              <a:r>
                <a:rPr lang="en-US" altLang="zh-CN" sz="16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S</a:t>
              </a:r>
              <a:r>
                <a:rPr lang="zh-CN" altLang="en-US" sz="16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、</a:t>
              </a:r>
              <a:r>
                <a:rPr lang="en-US" altLang="zh-CN" sz="16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CO</a:t>
              </a:r>
              <a:r>
                <a:rPr lang="zh-CN" altLang="en-US" sz="16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等气体的作用）</a:t>
              </a:r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平行四边形 9">
              <a:extLst>
                <a:ext uri="{FF2B5EF4-FFF2-40B4-BE49-F238E27FC236}">
                  <a16:creationId xmlns:a16="http://schemas.microsoft.com/office/drawing/2014/main" id="{4345D33D-436E-016B-7953-600BE2E25E9F}"/>
                </a:ext>
              </a:extLst>
            </p:cNvPr>
            <p:cNvSpPr/>
            <p:nvPr/>
          </p:nvSpPr>
          <p:spPr>
            <a:xfrm>
              <a:off x="4315150" y="953426"/>
              <a:ext cx="3857250" cy="540057"/>
            </a:xfrm>
            <a:prstGeom prst="parallelogram">
              <a:avLst>
                <a:gd name="adj" fmla="val 48207"/>
              </a:avLst>
            </a:prstGeom>
            <a:noFill/>
            <a:ln w="158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41BE2E8C-E86E-BEC2-9705-FD7138C23FC0}"/>
              </a:ext>
            </a:extLst>
          </p:cNvPr>
          <p:cNvGrpSpPr/>
          <p:nvPr/>
        </p:nvGrpSpPr>
        <p:grpSpPr>
          <a:xfrm>
            <a:off x="2946997" y="4111768"/>
            <a:ext cx="3857250" cy="508945"/>
            <a:chOff x="4315150" y="1647579"/>
            <a:chExt cx="3857250" cy="597924"/>
          </a:xfrm>
        </p:grpSpPr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E1859382-22F0-A030-9DBE-39AA9916BAEB}"/>
                </a:ext>
              </a:extLst>
            </p:cNvPr>
            <p:cNvSpPr/>
            <p:nvPr/>
          </p:nvSpPr>
          <p:spPr>
            <a:xfrm>
              <a:off x="4841196" y="1730244"/>
              <a:ext cx="2827147" cy="515259"/>
            </a:xfrm>
            <a:prstGeom prst="rect">
              <a:avLst/>
            </a:prstGeom>
            <a:ln w="15875">
              <a:noFill/>
            </a:ln>
          </p:spPr>
          <p:txBody>
            <a:bodyPr wrap="square" lIns="68580" tIns="34290" rIns="68580" bIns="3429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物理危害</a:t>
              </a:r>
              <a:endPara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平行四边形 12">
              <a:extLst>
                <a:ext uri="{FF2B5EF4-FFF2-40B4-BE49-F238E27FC236}">
                  <a16:creationId xmlns:a16="http://schemas.microsoft.com/office/drawing/2014/main" id="{445D797D-E7C1-4FE8-6330-FDD3EDE9354A}"/>
                </a:ext>
              </a:extLst>
            </p:cNvPr>
            <p:cNvSpPr/>
            <p:nvPr/>
          </p:nvSpPr>
          <p:spPr>
            <a:xfrm>
              <a:off x="4315150" y="1647579"/>
              <a:ext cx="3857250" cy="540057"/>
            </a:xfrm>
            <a:prstGeom prst="parallelogram">
              <a:avLst>
                <a:gd name="adj" fmla="val 48207"/>
              </a:avLst>
            </a:prstGeom>
            <a:noFill/>
            <a:ln w="158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Text Placeholder 4"/>
          <p:cNvSpPr txBox="1"/>
          <p:nvPr/>
        </p:nvSpPr>
        <p:spPr>
          <a:xfrm>
            <a:off x="611505" y="344170"/>
            <a:ext cx="2256155" cy="581660"/>
          </a:xfrm>
          <a:prstGeom prst="rect">
            <a:avLst/>
          </a:prstGeom>
        </p:spPr>
        <p:txBody>
          <a:bodyPr anchor="ctr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zh-CN" altLang="en-US" sz="40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  <a:endParaRPr lang="en-GB" sz="40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3" name="直接连接符 42"/>
          <p:cNvCxnSpPr/>
          <p:nvPr/>
        </p:nvCxnSpPr>
        <p:spPr>
          <a:xfrm>
            <a:off x="738572" y="1059582"/>
            <a:ext cx="76498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5" name="组合 44"/>
          <p:cNvGrpSpPr/>
          <p:nvPr/>
        </p:nvGrpSpPr>
        <p:grpSpPr>
          <a:xfrm>
            <a:off x="2447442" y="2021644"/>
            <a:ext cx="894259" cy="521970"/>
            <a:chOff x="2215144" y="927951"/>
            <a:chExt cx="1244730" cy="956962"/>
          </a:xfrm>
        </p:grpSpPr>
        <p:sp>
          <p:nvSpPr>
            <p:cNvPr id="46" name="平行四边形 45"/>
            <p:cNvSpPr/>
            <p:nvPr/>
          </p:nvSpPr>
          <p:spPr>
            <a:xfrm>
              <a:off x="2215144" y="982844"/>
              <a:ext cx="1120898" cy="842780"/>
            </a:xfrm>
            <a:prstGeom prst="parallelogram">
              <a:avLst>
                <a:gd name="adj" fmla="val 4820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00">
                <a:latin typeface="Impact" panose="020b0806030902050204" pitchFamily="34" charset="0"/>
              </a:endParaRPr>
            </a:p>
          </p:txBody>
        </p:sp>
        <p:sp>
          <p:nvSpPr>
            <p:cNvPr id="47" name="文本框 9"/>
            <p:cNvSpPr txBox="1"/>
            <p:nvPr/>
          </p:nvSpPr>
          <p:spPr>
            <a:xfrm>
              <a:off x="2393075" y="927951"/>
              <a:ext cx="1066799" cy="9569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/>
                  </a:solidFill>
                  <a:latin typeface="Times New Roman Regular" panose="02020603050405020304" charset="0"/>
                  <a:cs typeface="Times New Roman Regular" panose="02020603050405020304" charset="0"/>
                </a:rPr>
                <a:t>05</a:t>
              </a:r>
              <a:endParaRPr lang="zh-CN" altLang="en-US" sz="2800">
                <a:solidFill>
                  <a:schemeClr val="bg1"/>
                </a:solidFill>
                <a:latin typeface="Times New Roman Regular" panose="02020603050405020304" charset="0"/>
                <a:cs typeface="Times New Roman Regular" panose="02020603050405020304" charset="0"/>
              </a:endParaRPr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2339752" y="2899051"/>
            <a:ext cx="894259" cy="521970"/>
            <a:chOff x="2215144" y="1952311"/>
            <a:chExt cx="1244730" cy="956965"/>
          </a:xfrm>
        </p:grpSpPr>
        <p:sp>
          <p:nvSpPr>
            <p:cNvPr id="49" name="平行四边形 48"/>
            <p:cNvSpPr/>
            <p:nvPr/>
          </p:nvSpPr>
          <p:spPr>
            <a:xfrm>
              <a:off x="2215144" y="2033848"/>
              <a:ext cx="1120898" cy="842781"/>
            </a:xfrm>
            <a:prstGeom prst="parallelogram">
              <a:avLst>
                <a:gd name="adj" fmla="val 4820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00">
                <a:latin typeface="Impact" panose="020b0806030902050204" pitchFamily="34" charset="0"/>
              </a:endParaRPr>
            </a:p>
          </p:txBody>
        </p:sp>
        <p:sp>
          <p:nvSpPr>
            <p:cNvPr id="50" name="文本框 10"/>
            <p:cNvSpPr txBox="1"/>
            <p:nvPr/>
          </p:nvSpPr>
          <p:spPr>
            <a:xfrm>
              <a:off x="2393075" y="1952311"/>
              <a:ext cx="1066799" cy="9569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/>
                  </a:solidFill>
                  <a:latin typeface="Times New Roman Regular" panose="02020603050405020304" charset="0"/>
                  <a:cs typeface="Times New Roman Regular" panose="02020603050405020304" charset="0"/>
                </a:rPr>
                <a:t>06</a:t>
              </a:r>
            </a:p>
          </p:txBody>
        </p:sp>
      </p:grpSp>
      <p:grpSp>
        <p:nvGrpSpPr>
          <p:cNvPr id="60" name="组合 59"/>
          <p:cNvGrpSpPr/>
          <p:nvPr/>
        </p:nvGrpSpPr>
        <p:grpSpPr>
          <a:xfrm>
            <a:off x="3126695" y="2034955"/>
            <a:ext cx="3857250" cy="508945"/>
            <a:chOff x="4315150" y="953426"/>
            <a:chExt cx="3857250" cy="597924"/>
          </a:xfrm>
        </p:grpSpPr>
        <p:sp>
          <p:nvSpPr>
            <p:cNvPr id="61" name="矩形 60"/>
            <p:cNvSpPr/>
            <p:nvPr/>
          </p:nvSpPr>
          <p:spPr>
            <a:xfrm>
              <a:off x="4841196" y="1036091"/>
              <a:ext cx="2827147" cy="515259"/>
            </a:xfrm>
            <a:prstGeom prst="rect">
              <a:avLst/>
            </a:prstGeom>
            <a:ln w="15875">
              <a:noFill/>
            </a:ln>
          </p:spPr>
          <p:txBody>
            <a:bodyPr wrap="square" lIns="68580" tIns="34290" rIns="68580" bIns="3429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吞没危险</a:t>
              </a:r>
              <a:endPara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" name="平行四边形 61"/>
            <p:cNvSpPr/>
            <p:nvPr/>
          </p:nvSpPr>
          <p:spPr>
            <a:xfrm>
              <a:off x="4315150" y="953426"/>
              <a:ext cx="3857250" cy="540057"/>
            </a:xfrm>
            <a:prstGeom prst="parallelogram">
              <a:avLst>
                <a:gd name="adj" fmla="val 48207"/>
              </a:avLst>
            </a:prstGeom>
            <a:noFill/>
            <a:ln w="158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63" name="组合 62"/>
          <p:cNvGrpSpPr/>
          <p:nvPr/>
        </p:nvGrpSpPr>
        <p:grpSpPr>
          <a:xfrm>
            <a:off x="3019005" y="2926901"/>
            <a:ext cx="3857250" cy="508945"/>
            <a:chOff x="4315150" y="1647579"/>
            <a:chExt cx="3857250" cy="597924"/>
          </a:xfrm>
        </p:grpSpPr>
        <p:sp>
          <p:nvSpPr>
            <p:cNvPr id="64" name="矩形 63"/>
            <p:cNvSpPr/>
            <p:nvPr/>
          </p:nvSpPr>
          <p:spPr>
            <a:xfrm>
              <a:off x="4841196" y="1730244"/>
              <a:ext cx="2827147" cy="515259"/>
            </a:xfrm>
            <a:prstGeom prst="rect">
              <a:avLst/>
            </a:prstGeom>
            <a:ln w="15875">
              <a:noFill/>
            </a:ln>
          </p:spPr>
          <p:txBody>
            <a:bodyPr wrap="square" lIns="68580" tIns="34290" rIns="68580" bIns="3429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接触化学品</a:t>
              </a:r>
              <a:endPara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" name="平行四边形 64"/>
            <p:cNvSpPr/>
            <p:nvPr/>
          </p:nvSpPr>
          <p:spPr>
            <a:xfrm>
              <a:off x="4315150" y="1647579"/>
              <a:ext cx="3857250" cy="540057"/>
            </a:xfrm>
            <a:prstGeom prst="parallelogram">
              <a:avLst>
                <a:gd name="adj" fmla="val 48207"/>
              </a:avLst>
            </a:prstGeom>
            <a:noFill/>
            <a:ln w="158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7956376" y="490833"/>
            <a:ext cx="432048" cy="432834"/>
            <a:chOff x="6084168" y="1274820"/>
            <a:chExt cx="432048" cy="432834"/>
          </a:xfrm>
        </p:grpSpPr>
        <p:sp>
          <p:nvSpPr>
            <p:cNvPr id="35" name="椭圆 22"/>
            <p:cNvSpPr>
              <a:spLocks noChangeArrowheads="1"/>
            </p:cNvSpPr>
            <p:nvPr/>
          </p:nvSpPr>
          <p:spPr bwMode="auto">
            <a:xfrm>
              <a:off x="6084168" y="1274820"/>
              <a:ext cx="432048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36" name="Freeform 59"/>
            <p:cNvSpPr>
              <a:spLocks noChangeArrowheads="1"/>
            </p:cNvSpPr>
            <p:nvPr/>
          </p:nvSpPr>
          <p:spPr bwMode="auto">
            <a:xfrm>
              <a:off x="6180302" y="1365898"/>
              <a:ext cx="239780" cy="250679"/>
            </a:xfrm>
            <a:custGeom>
              <a:gdLst>
                <a:gd name="T0" fmla="*/ 73627430 w 581"/>
                <a:gd name="T1" fmla="*/ 67678707 h 609"/>
                <a:gd name="T2" fmla="*/ 61659637 w 581"/>
                <a:gd name="T3" fmla="*/ 78678142 h 609"/>
                <a:gd name="T4" fmla="*/ 54244957 w 581"/>
                <a:gd name="T5" fmla="*/ 72208055 h 609"/>
                <a:gd name="T6" fmla="*/ 57106883 w 581"/>
                <a:gd name="T7" fmla="*/ 65867111 h 609"/>
                <a:gd name="T8" fmla="*/ 61659637 w 581"/>
                <a:gd name="T9" fmla="*/ 69490662 h 609"/>
                <a:gd name="T10" fmla="*/ 71806401 w 581"/>
                <a:gd name="T11" fmla="*/ 61338122 h 609"/>
                <a:gd name="T12" fmla="*/ 73627430 w 581"/>
                <a:gd name="T13" fmla="*/ 67678707 h 609"/>
                <a:gd name="T14" fmla="*/ 61659637 w 581"/>
                <a:gd name="T15" fmla="*/ 64055516 h 609"/>
                <a:gd name="T16" fmla="*/ 49691843 w 581"/>
                <a:gd name="T17" fmla="*/ 69490662 h 609"/>
                <a:gd name="T18" fmla="*/ 51513233 w 581"/>
                <a:gd name="T19" fmla="*/ 75054951 h 609"/>
                <a:gd name="T20" fmla="*/ 3772261 w 581"/>
                <a:gd name="T21" fmla="*/ 78678142 h 609"/>
                <a:gd name="T22" fmla="*/ 0 w 581"/>
                <a:gd name="T23" fmla="*/ 10999436 h 609"/>
                <a:gd name="T24" fmla="*/ 10146404 w 581"/>
                <a:gd name="T25" fmla="*/ 7246742 h 609"/>
                <a:gd name="T26" fmla="*/ 17561444 w 581"/>
                <a:gd name="T27" fmla="*/ 18246178 h 609"/>
                <a:gd name="T28" fmla="*/ 24845922 w 581"/>
                <a:gd name="T29" fmla="*/ 7246742 h 609"/>
                <a:gd name="T30" fmla="*/ 28488341 w 581"/>
                <a:gd name="T31" fmla="*/ 10999436 h 609"/>
                <a:gd name="T32" fmla="*/ 43318061 w 581"/>
                <a:gd name="T33" fmla="*/ 10999436 h 609"/>
                <a:gd name="T34" fmla="*/ 46960119 w 581"/>
                <a:gd name="T35" fmla="*/ 7246742 h 609"/>
                <a:gd name="T36" fmla="*/ 54244957 w 581"/>
                <a:gd name="T37" fmla="*/ 18246178 h 609"/>
                <a:gd name="T38" fmla="*/ 61659637 w 581"/>
                <a:gd name="T39" fmla="*/ 7246742 h 609"/>
                <a:gd name="T40" fmla="*/ 71806401 w 581"/>
                <a:gd name="T41" fmla="*/ 10999436 h 609"/>
                <a:gd name="T42" fmla="*/ 66212751 w 581"/>
                <a:gd name="T43" fmla="*/ 59526167 h 609"/>
                <a:gd name="T44" fmla="*/ 10146404 w 581"/>
                <a:gd name="T45" fmla="*/ 63149718 h 609"/>
                <a:gd name="T46" fmla="*/ 12878128 w 581"/>
                <a:gd name="T47" fmla="*/ 65867111 h 609"/>
                <a:gd name="T48" fmla="*/ 39545439 w 581"/>
                <a:gd name="T49" fmla="*/ 63149718 h 609"/>
                <a:gd name="T50" fmla="*/ 39545439 w 581"/>
                <a:gd name="T51" fmla="*/ 63149718 h 609"/>
                <a:gd name="T52" fmla="*/ 39545439 w 581"/>
                <a:gd name="T53" fmla="*/ 63149718 h 609"/>
                <a:gd name="T54" fmla="*/ 12878128 w 581"/>
                <a:gd name="T55" fmla="*/ 60431965 h 609"/>
                <a:gd name="T56" fmla="*/ 58017218 w 581"/>
                <a:gd name="T57" fmla="*/ 28339815 h 609"/>
                <a:gd name="T58" fmla="*/ 13788823 w 581"/>
                <a:gd name="T59" fmla="*/ 28339815 h 609"/>
                <a:gd name="T60" fmla="*/ 13788823 w 581"/>
                <a:gd name="T61" fmla="*/ 35715700 h 609"/>
                <a:gd name="T62" fmla="*/ 61659637 w 581"/>
                <a:gd name="T63" fmla="*/ 31963007 h 609"/>
                <a:gd name="T64" fmla="*/ 58017218 w 581"/>
                <a:gd name="T65" fmla="*/ 43868240 h 609"/>
                <a:gd name="T66" fmla="*/ 35903020 w 581"/>
                <a:gd name="T67" fmla="*/ 43868240 h 609"/>
                <a:gd name="T68" fmla="*/ 13788823 w 581"/>
                <a:gd name="T69" fmla="*/ 43868240 h 609"/>
                <a:gd name="T70" fmla="*/ 13788823 w 581"/>
                <a:gd name="T71" fmla="*/ 51244484 h 609"/>
                <a:gd name="T72" fmla="*/ 35903020 w 581"/>
                <a:gd name="T73" fmla="*/ 51244484 h 609"/>
                <a:gd name="T74" fmla="*/ 61659637 w 581"/>
                <a:gd name="T75" fmla="*/ 47491791 h 609"/>
                <a:gd name="T76" fmla="*/ 54244957 w 581"/>
                <a:gd name="T77" fmla="*/ 14622627 h 609"/>
                <a:gd name="T78" fmla="*/ 50602538 w 581"/>
                <a:gd name="T79" fmla="*/ 10999436 h 609"/>
                <a:gd name="T80" fmla="*/ 54244957 w 581"/>
                <a:gd name="T81" fmla="*/ 0 h 609"/>
                <a:gd name="T82" fmla="*/ 58017218 w 581"/>
                <a:gd name="T83" fmla="*/ 10999436 h 609"/>
                <a:gd name="T84" fmla="*/ 35903020 w 581"/>
                <a:gd name="T85" fmla="*/ 14622627 h 609"/>
                <a:gd name="T86" fmla="*/ 32260601 w 581"/>
                <a:gd name="T87" fmla="*/ 10999436 h 609"/>
                <a:gd name="T88" fmla="*/ 35903020 w 581"/>
                <a:gd name="T89" fmla="*/ 0 h 609"/>
                <a:gd name="T90" fmla="*/ 39545439 w 581"/>
                <a:gd name="T91" fmla="*/ 10999436 h 609"/>
                <a:gd name="T92" fmla="*/ 17561444 w 581"/>
                <a:gd name="T93" fmla="*/ 14622627 h 609"/>
                <a:gd name="T94" fmla="*/ 13788823 w 581"/>
                <a:gd name="T95" fmla="*/ 10999436 h 609"/>
                <a:gd name="T96" fmla="*/ 17561444 w 581"/>
                <a:gd name="T97" fmla="*/ 0 h 609"/>
                <a:gd name="T98" fmla="*/ 21203502 w 581"/>
                <a:gd name="T99" fmla="*/ 10999436 h 609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</a:gdLst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0" t="0" r="r" b="b"/>
              <a:pathLst>
                <a:path w="581" h="609">
                  <a:moveTo>
                    <a:pt x="566" y="523"/>
                  </a:moveTo>
                  <a:lnTo>
                    <a:pt x="566" y="523"/>
                  </a:lnTo>
                  <a:cubicBezTo>
                    <a:pt x="495" y="594"/>
                    <a:pt x="495" y="594"/>
                    <a:pt x="495" y="594"/>
                  </a:cubicBezTo>
                  <a:cubicBezTo>
                    <a:pt x="488" y="601"/>
                    <a:pt x="481" y="608"/>
                    <a:pt x="474" y="608"/>
                  </a:cubicBezTo>
                  <a:cubicBezTo>
                    <a:pt x="467" y="608"/>
                    <a:pt x="460" y="601"/>
                    <a:pt x="453" y="594"/>
                  </a:cubicBezTo>
                  <a:cubicBezTo>
                    <a:pt x="417" y="558"/>
                    <a:pt x="417" y="558"/>
                    <a:pt x="417" y="558"/>
                  </a:cubicBezTo>
                  <a:cubicBezTo>
                    <a:pt x="410" y="551"/>
                    <a:pt x="410" y="544"/>
                    <a:pt x="410" y="537"/>
                  </a:cubicBezTo>
                  <a:cubicBezTo>
                    <a:pt x="410" y="523"/>
                    <a:pt x="417" y="509"/>
                    <a:pt x="439" y="509"/>
                  </a:cubicBezTo>
                  <a:cubicBezTo>
                    <a:pt x="446" y="509"/>
                    <a:pt x="453" y="516"/>
                    <a:pt x="453" y="523"/>
                  </a:cubicBezTo>
                  <a:cubicBezTo>
                    <a:pt x="474" y="537"/>
                    <a:pt x="474" y="537"/>
                    <a:pt x="474" y="537"/>
                  </a:cubicBezTo>
                  <a:cubicBezTo>
                    <a:pt x="530" y="481"/>
                    <a:pt x="530" y="481"/>
                    <a:pt x="530" y="481"/>
                  </a:cubicBezTo>
                  <a:cubicBezTo>
                    <a:pt x="537" y="474"/>
                    <a:pt x="545" y="474"/>
                    <a:pt x="552" y="474"/>
                  </a:cubicBezTo>
                  <a:cubicBezTo>
                    <a:pt x="566" y="474"/>
                    <a:pt x="580" y="488"/>
                    <a:pt x="580" y="502"/>
                  </a:cubicBezTo>
                  <a:cubicBezTo>
                    <a:pt x="580" y="509"/>
                    <a:pt x="573" y="516"/>
                    <a:pt x="566" y="523"/>
                  </a:cubicBezTo>
                  <a:close/>
                  <a:moveTo>
                    <a:pt x="474" y="495"/>
                  </a:moveTo>
                  <a:lnTo>
                    <a:pt x="474" y="495"/>
                  </a:lnTo>
                  <a:cubicBezTo>
                    <a:pt x="467" y="488"/>
                    <a:pt x="453" y="481"/>
                    <a:pt x="439" y="481"/>
                  </a:cubicBezTo>
                  <a:cubicBezTo>
                    <a:pt x="403" y="481"/>
                    <a:pt x="382" y="509"/>
                    <a:pt x="382" y="537"/>
                  </a:cubicBezTo>
                  <a:cubicBezTo>
                    <a:pt x="382" y="558"/>
                    <a:pt x="389" y="573"/>
                    <a:pt x="396" y="580"/>
                  </a:cubicBezTo>
                  <a:cubicBezTo>
                    <a:pt x="424" y="608"/>
                    <a:pt x="424" y="608"/>
                    <a:pt x="424" y="608"/>
                  </a:cubicBezTo>
                  <a:cubicBezTo>
                    <a:pt x="29" y="608"/>
                    <a:pt x="29" y="608"/>
                    <a:pt x="29" y="608"/>
                  </a:cubicBezTo>
                  <a:cubicBezTo>
                    <a:pt x="15" y="608"/>
                    <a:pt x="0" y="594"/>
                    <a:pt x="0" y="580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71"/>
                    <a:pt x="15" y="56"/>
                    <a:pt x="29" y="56"/>
                  </a:cubicBezTo>
                  <a:cubicBezTo>
                    <a:pt x="78" y="56"/>
                    <a:pt x="78" y="56"/>
                    <a:pt x="78" y="56"/>
                  </a:cubicBezTo>
                  <a:cubicBezTo>
                    <a:pt x="78" y="85"/>
                    <a:pt x="78" y="85"/>
                    <a:pt x="78" y="85"/>
                  </a:cubicBezTo>
                  <a:cubicBezTo>
                    <a:pt x="78" y="120"/>
                    <a:pt x="106" y="141"/>
                    <a:pt x="135" y="141"/>
                  </a:cubicBezTo>
                  <a:cubicBezTo>
                    <a:pt x="163" y="141"/>
                    <a:pt x="191" y="120"/>
                    <a:pt x="191" y="85"/>
                  </a:cubicBezTo>
                  <a:cubicBezTo>
                    <a:pt x="191" y="56"/>
                    <a:pt x="191" y="56"/>
                    <a:pt x="191" y="56"/>
                  </a:cubicBezTo>
                  <a:cubicBezTo>
                    <a:pt x="219" y="56"/>
                    <a:pt x="219" y="56"/>
                    <a:pt x="219" y="56"/>
                  </a:cubicBezTo>
                  <a:cubicBezTo>
                    <a:pt x="219" y="85"/>
                    <a:pt x="219" y="85"/>
                    <a:pt x="219" y="85"/>
                  </a:cubicBezTo>
                  <a:cubicBezTo>
                    <a:pt x="219" y="120"/>
                    <a:pt x="248" y="141"/>
                    <a:pt x="276" y="141"/>
                  </a:cubicBezTo>
                  <a:cubicBezTo>
                    <a:pt x="304" y="141"/>
                    <a:pt x="333" y="120"/>
                    <a:pt x="333" y="85"/>
                  </a:cubicBezTo>
                  <a:cubicBezTo>
                    <a:pt x="333" y="56"/>
                    <a:pt x="333" y="56"/>
                    <a:pt x="333" y="56"/>
                  </a:cubicBezTo>
                  <a:cubicBezTo>
                    <a:pt x="361" y="56"/>
                    <a:pt x="361" y="56"/>
                    <a:pt x="361" y="56"/>
                  </a:cubicBezTo>
                  <a:cubicBezTo>
                    <a:pt x="361" y="85"/>
                    <a:pt x="361" y="85"/>
                    <a:pt x="361" y="85"/>
                  </a:cubicBezTo>
                  <a:cubicBezTo>
                    <a:pt x="361" y="120"/>
                    <a:pt x="389" y="141"/>
                    <a:pt x="417" y="141"/>
                  </a:cubicBezTo>
                  <a:cubicBezTo>
                    <a:pt x="446" y="141"/>
                    <a:pt x="474" y="120"/>
                    <a:pt x="474" y="85"/>
                  </a:cubicBezTo>
                  <a:cubicBezTo>
                    <a:pt x="474" y="56"/>
                    <a:pt x="474" y="56"/>
                    <a:pt x="474" y="56"/>
                  </a:cubicBezTo>
                  <a:cubicBezTo>
                    <a:pt x="523" y="56"/>
                    <a:pt x="523" y="56"/>
                    <a:pt x="523" y="56"/>
                  </a:cubicBezTo>
                  <a:cubicBezTo>
                    <a:pt x="537" y="56"/>
                    <a:pt x="552" y="71"/>
                    <a:pt x="552" y="85"/>
                  </a:cubicBezTo>
                  <a:cubicBezTo>
                    <a:pt x="552" y="445"/>
                    <a:pt x="552" y="445"/>
                    <a:pt x="552" y="445"/>
                  </a:cubicBezTo>
                  <a:cubicBezTo>
                    <a:pt x="530" y="445"/>
                    <a:pt x="516" y="452"/>
                    <a:pt x="509" y="460"/>
                  </a:cubicBezTo>
                  <a:lnTo>
                    <a:pt x="474" y="495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cubicBezTo>
                    <a:pt x="78" y="502"/>
                    <a:pt x="85" y="509"/>
                    <a:pt x="99" y="509"/>
                  </a:cubicBezTo>
                  <a:cubicBezTo>
                    <a:pt x="283" y="509"/>
                    <a:pt x="283" y="509"/>
                    <a:pt x="283" y="509"/>
                  </a:cubicBezTo>
                  <a:cubicBezTo>
                    <a:pt x="297" y="509"/>
                    <a:pt x="304" y="502"/>
                    <a:pt x="304" y="488"/>
                  </a:cubicBezTo>
                  <a:cubicBezTo>
                    <a:pt x="304" y="474"/>
                    <a:pt x="297" y="467"/>
                    <a:pt x="283" y="467"/>
                  </a:cubicBezTo>
                  <a:cubicBezTo>
                    <a:pt x="99" y="467"/>
                    <a:pt x="99" y="467"/>
                    <a:pt x="99" y="467"/>
                  </a:cubicBezTo>
                  <a:cubicBezTo>
                    <a:pt x="85" y="467"/>
                    <a:pt x="78" y="474"/>
                    <a:pt x="78" y="488"/>
                  </a:cubicBezTo>
                  <a:close/>
                  <a:moveTo>
                    <a:pt x="446" y="219"/>
                  </a:moveTo>
                  <a:lnTo>
                    <a:pt x="446" y="219"/>
                  </a:lnTo>
                  <a:cubicBezTo>
                    <a:pt x="106" y="219"/>
                    <a:pt x="106" y="219"/>
                    <a:pt x="106" y="219"/>
                  </a:cubicBezTo>
                  <a:cubicBezTo>
                    <a:pt x="92" y="219"/>
                    <a:pt x="78" y="233"/>
                    <a:pt x="78" y="247"/>
                  </a:cubicBezTo>
                  <a:cubicBezTo>
                    <a:pt x="78" y="262"/>
                    <a:pt x="92" y="276"/>
                    <a:pt x="106" y="276"/>
                  </a:cubicBezTo>
                  <a:cubicBezTo>
                    <a:pt x="446" y="276"/>
                    <a:pt x="446" y="276"/>
                    <a:pt x="446" y="276"/>
                  </a:cubicBezTo>
                  <a:cubicBezTo>
                    <a:pt x="460" y="276"/>
                    <a:pt x="474" y="262"/>
                    <a:pt x="474" y="247"/>
                  </a:cubicBezTo>
                  <a:cubicBezTo>
                    <a:pt x="474" y="233"/>
                    <a:pt x="460" y="219"/>
                    <a:pt x="446" y="219"/>
                  </a:cubicBezTo>
                  <a:close/>
                  <a:moveTo>
                    <a:pt x="446" y="339"/>
                  </a:moveTo>
                  <a:lnTo>
                    <a:pt x="446" y="339"/>
                  </a:lnTo>
                  <a:cubicBezTo>
                    <a:pt x="276" y="339"/>
                    <a:pt x="276" y="339"/>
                    <a:pt x="276" y="339"/>
                  </a:cubicBezTo>
                  <a:cubicBezTo>
                    <a:pt x="226" y="339"/>
                    <a:pt x="226" y="339"/>
                    <a:pt x="226" y="339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92" y="339"/>
                    <a:pt x="78" y="353"/>
                    <a:pt x="78" y="367"/>
                  </a:cubicBezTo>
                  <a:cubicBezTo>
                    <a:pt x="78" y="389"/>
                    <a:pt x="92" y="396"/>
                    <a:pt x="106" y="396"/>
                  </a:cubicBezTo>
                  <a:cubicBezTo>
                    <a:pt x="226" y="396"/>
                    <a:pt x="226" y="396"/>
                    <a:pt x="226" y="396"/>
                  </a:cubicBezTo>
                  <a:cubicBezTo>
                    <a:pt x="276" y="396"/>
                    <a:pt x="276" y="396"/>
                    <a:pt x="276" y="396"/>
                  </a:cubicBezTo>
                  <a:cubicBezTo>
                    <a:pt x="446" y="396"/>
                    <a:pt x="446" y="396"/>
                    <a:pt x="446" y="396"/>
                  </a:cubicBezTo>
                  <a:cubicBezTo>
                    <a:pt x="460" y="396"/>
                    <a:pt x="474" y="389"/>
                    <a:pt x="474" y="367"/>
                  </a:cubicBezTo>
                  <a:cubicBezTo>
                    <a:pt x="474" y="353"/>
                    <a:pt x="460" y="339"/>
                    <a:pt x="446" y="339"/>
                  </a:cubicBezTo>
                  <a:close/>
                  <a:moveTo>
                    <a:pt x="417" y="113"/>
                  </a:moveTo>
                  <a:lnTo>
                    <a:pt x="417" y="113"/>
                  </a:lnTo>
                  <a:cubicBezTo>
                    <a:pt x="403" y="113"/>
                    <a:pt x="389" y="106"/>
                    <a:pt x="389" y="85"/>
                  </a:cubicBezTo>
                  <a:cubicBezTo>
                    <a:pt x="389" y="28"/>
                    <a:pt x="389" y="28"/>
                    <a:pt x="389" y="28"/>
                  </a:cubicBezTo>
                  <a:cubicBezTo>
                    <a:pt x="389" y="14"/>
                    <a:pt x="403" y="0"/>
                    <a:pt x="417" y="0"/>
                  </a:cubicBezTo>
                  <a:cubicBezTo>
                    <a:pt x="431" y="0"/>
                    <a:pt x="446" y="14"/>
                    <a:pt x="446" y="28"/>
                  </a:cubicBezTo>
                  <a:cubicBezTo>
                    <a:pt x="446" y="85"/>
                    <a:pt x="446" y="85"/>
                    <a:pt x="446" y="85"/>
                  </a:cubicBezTo>
                  <a:cubicBezTo>
                    <a:pt x="446" y="106"/>
                    <a:pt x="431" y="113"/>
                    <a:pt x="417" y="113"/>
                  </a:cubicBezTo>
                  <a:close/>
                  <a:moveTo>
                    <a:pt x="276" y="113"/>
                  </a:moveTo>
                  <a:lnTo>
                    <a:pt x="276" y="113"/>
                  </a:lnTo>
                  <a:cubicBezTo>
                    <a:pt x="262" y="113"/>
                    <a:pt x="248" y="106"/>
                    <a:pt x="248" y="85"/>
                  </a:cubicBezTo>
                  <a:cubicBezTo>
                    <a:pt x="248" y="28"/>
                    <a:pt x="248" y="28"/>
                    <a:pt x="248" y="28"/>
                  </a:cubicBezTo>
                  <a:cubicBezTo>
                    <a:pt x="248" y="14"/>
                    <a:pt x="262" y="0"/>
                    <a:pt x="276" y="0"/>
                  </a:cubicBezTo>
                  <a:cubicBezTo>
                    <a:pt x="290" y="0"/>
                    <a:pt x="304" y="14"/>
                    <a:pt x="304" y="28"/>
                  </a:cubicBezTo>
                  <a:cubicBezTo>
                    <a:pt x="304" y="85"/>
                    <a:pt x="304" y="85"/>
                    <a:pt x="304" y="85"/>
                  </a:cubicBezTo>
                  <a:cubicBezTo>
                    <a:pt x="304" y="106"/>
                    <a:pt x="290" y="113"/>
                    <a:pt x="276" y="11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21" y="113"/>
                    <a:pt x="106" y="106"/>
                    <a:pt x="106" y="85"/>
                  </a:cubicBezTo>
                  <a:cubicBezTo>
                    <a:pt x="106" y="28"/>
                    <a:pt x="106" y="28"/>
                    <a:pt x="106" y="28"/>
                  </a:cubicBezTo>
                  <a:cubicBezTo>
                    <a:pt x="106" y="14"/>
                    <a:pt x="121" y="0"/>
                    <a:pt x="135" y="0"/>
                  </a:cubicBezTo>
                  <a:cubicBezTo>
                    <a:pt x="149" y="0"/>
                    <a:pt x="163" y="14"/>
                    <a:pt x="163" y="28"/>
                  </a:cubicBezTo>
                  <a:cubicBezTo>
                    <a:pt x="163" y="85"/>
                    <a:pt x="163" y="85"/>
                    <a:pt x="163" y="85"/>
                  </a:cubicBezTo>
                  <a:cubicBezTo>
                    <a:pt x="163" y="106"/>
                    <a:pt x="149" y="113"/>
                    <a:pt x="135" y="11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6660232" y="491226"/>
            <a:ext cx="432048" cy="432048"/>
            <a:chOff x="4788024" y="1275213"/>
            <a:chExt cx="432048" cy="432048"/>
          </a:xfrm>
        </p:grpSpPr>
        <p:sp>
          <p:nvSpPr>
            <p:cNvPr id="38" name="椭圆 65"/>
            <p:cNvSpPr>
              <a:spLocks noChangeArrowheads="1"/>
            </p:cNvSpPr>
            <p:nvPr/>
          </p:nvSpPr>
          <p:spPr bwMode="auto">
            <a:xfrm>
              <a:off x="4788024" y="1275213"/>
              <a:ext cx="432048" cy="432048"/>
            </a:xfrm>
            <a:prstGeom prst="ellipse">
              <a:avLst/>
            </a:prstGeom>
            <a:solidFill>
              <a:srgbClr val="F79600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39" name="Freeform 110"/>
            <p:cNvSpPr>
              <a:spLocks noChangeArrowheads="1"/>
            </p:cNvSpPr>
            <p:nvPr/>
          </p:nvSpPr>
          <p:spPr bwMode="auto">
            <a:xfrm>
              <a:off x="4891102" y="1366806"/>
              <a:ext cx="250679" cy="248862"/>
            </a:xfrm>
            <a:custGeom>
              <a:gdLst>
                <a:gd name="T0" fmla="*/ 78678142 w 609"/>
                <a:gd name="T1" fmla="*/ 71002280 h 602"/>
                <a:gd name="T2" fmla="*/ 78678142 w 609"/>
                <a:gd name="T3" fmla="*/ 71002280 h 602"/>
                <a:gd name="T4" fmla="*/ 71302258 w 609"/>
                <a:gd name="T5" fmla="*/ 78441997 h 602"/>
                <a:gd name="T6" fmla="*/ 65867111 w 609"/>
                <a:gd name="T7" fmla="*/ 76614673 h 602"/>
                <a:gd name="T8" fmla="*/ 44774038 w 609"/>
                <a:gd name="T9" fmla="*/ 54426302 h 602"/>
                <a:gd name="T10" fmla="*/ 29245613 w 609"/>
                <a:gd name="T11" fmla="*/ 59125033 h 602"/>
                <a:gd name="T12" fmla="*/ 0 w 609"/>
                <a:gd name="T13" fmla="*/ 29497307 h 602"/>
                <a:gd name="T14" fmla="*/ 29245613 w 609"/>
                <a:gd name="T15" fmla="*/ 0 h 602"/>
                <a:gd name="T16" fmla="*/ 58491226 w 609"/>
                <a:gd name="T17" fmla="*/ 29497307 h 602"/>
                <a:gd name="T18" fmla="*/ 54867675 w 609"/>
                <a:gd name="T19" fmla="*/ 44376380 h 602"/>
                <a:gd name="T20" fmla="*/ 75960749 w 609"/>
                <a:gd name="T21" fmla="*/ 65520668 h 602"/>
                <a:gd name="T22" fmla="*/ 78678142 w 609"/>
                <a:gd name="T23" fmla="*/ 71002280 h 602"/>
                <a:gd name="T24" fmla="*/ 29245613 w 609"/>
                <a:gd name="T25" fmla="*/ 7439717 h 602"/>
                <a:gd name="T26" fmla="*/ 29245613 w 609"/>
                <a:gd name="T27" fmla="*/ 7439717 h 602"/>
                <a:gd name="T28" fmla="*/ 7246742 w 609"/>
                <a:gd name="T29" fmla="*/ 29497307 h 602"/>
                <a:gd name="T30" fmla="*/ 29245613 w 609"/>
                <a:gd name="T31" fmla="*/ 51685677 h 602"/>
                <a:gd name="T32" fmla="*/ 51244484 w 609"/>
                <a:gd name="T33" fmla="*/ 29497307 h 602"/>
                <a:gd name="T34" fmla="*/ 29245613 w 609"/>
                <a:gd name="T35" fmla="*/ 7439717 h 602"/>
                <a:gd name="T36" fmla="*/ 42056644 w 609"/>
                <a:gd name="T37" fmla="*/ 33282375 h 602"/>
                <a:gd name="T38" fmla="*/ 42056644 w 609"/>
                <a:gd name="T39" fmla="*/ 33282375 h 602"/>
                <a:gd name="T40" fmla="*/ 32868804 w 609"/>
                <a:gd name="T41" fmla="*/ 33282375 h 602"/>
                <a:gd name="T42" fmla="*/ 32868804 w 609"/>
                <a:gd name="T43" fmla="*/ 41504973 h 602"/>
                <a:gd name="T44" fmla="*/ 29245613 w 609"/>
                <a:gd name="T45" fmla="*/ 45290042 h 602"/>
                <a:gd name="T46" fmla="*/ 25622062 w 609"/>
                <a:gd name="T47" fmla="*/ 41504973 h 602"/>
                <a:gd name="T48" fmla="*/ 25622062 w 609"/>
                <a:gd name="T49" fmla="*/ 33282375 h 602"/>
                <a:gd name="T50" fmla="*/ 17340380 w 609"/>
                <a:gd name="T51" fmla="*/ 33282375 h 602"/>
                <a:gd name="T52" fmla="*/ 13716829 w 609"/>
                <a:gd name="T53" fmla="*/ 29497307 h 602"/>
                <a:gd name="T54" fmla="*/ 17340380 w 609"/>
                <a:gd name="T55" fmla="*/ 25842658 h 602"/>
                <a:gd name="T56" fmla="*/ 25622062 w 609"/>
                <a:gd name="T57" fmla="*/ 25842658 h 602"/>
                <a:gd name="T58" fmla="*/ 25622062 w 609"/>
                <a:gd name="T59" fmla="*/ 16575978 h 602"/>
                <a:gd name="T60" fmla="*/ 29245613 w 609"/>
                <a:gd name="T61" fmla="*/ 12921329 h 602"/>
                <a:gd name="T62" fmla="*/ 32868804 w 609"/>
                <a:gd name="T63" fmla="*/ 16575978 h 602"/>
                <a:gd name="T64" fmla="*/ 32868804 w 609"/>
                <a:gd name="T65" fmla="*/ 25842658 h 602"/>
                <a:gd name="T66" fmla="*/ 42056644 w 609"/>
                <a:gd name="T67" fmla="*/ 25842658 h 602"/>
                <a:gd name="T68" fmla="*/ 45679835 w 609"/>
                <a:gd name="T69" fmla="*/ 29497307 h 602"/>
                <a:gd name="T70" fmla="*/ 42056644 w 609"/>
                <a:gd name="T71" fmla="*/ 33282375 h 60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609" h="602">
                  <a:moveTo>
                    <a:pt x="608" y="544"/>
                  </a:moveTo>
                  <a:lnTo>
                    <a:pt x="608" y="544"/>
                  </a:lnTo>
                  <a:cubicBezTo>
                    <a:pt x="608" y="573"/>
                    <a:pt x="579" y="601"/>
                    <a:pt x="551" y="601"/>
                  </a:cubicBezTo>
                  <a:cubicBezTo>
                    <a:pt x="530" y="601"/>
                    <a:pt x="516" y="594"/>
                    <a:pt x="509" y="587"/>
                  </a:cubicBezTo>
                  <a:cubicBezTo>
                    <a:pt x="346" y="417"/>
                    <a:pt x="346" y="417"/>
                    <a:pt x="346" y="417"/>
                  </a:cubicBezTo>
                  <a:cubicBezTo>
                    <a:pt x="311" y="438"/>
                    <a:pt x="269" y="453"/>
                    <a:pt x="226" y="453"/>
                  </a:cubicBezTo>
                  <a:cubicBezTo>
                    <a:pt x="106" y="453"/>
                    <a:pt x="0" y="347"/>
                    <a:pt x="0" y="226"/>
                  </a:cubicBezTo>
                  <a:cubicBezTo>
                    <a:pt x="0" y="99"/>
                    <a:pt x="106" y="0"/>
                    <a:pt x="226" y="0"/>
                  </a:cubicBezTo>
                  <a:cubicBezTo>
                    <a:pt x="353" y="0"/>
                    <a:pt x="452" y="99"/>
                    <a:pt x="452" y="226"/>
                  </a:cubicBezTo>
                  <a:cubicBezTo>
                    <a:pt x="452" y="269"/>
                    <a:pt x="445" y="304"/>
                    <a:pt x="424" y="340"/>
                  </a:cubicBezTo>
                  <a:cubicBezTo>
                    <a:pt x="587" y="502"/>
                    <a:pt x="587" y="502"/>
                    <a:pt x="587" y="502"/>
                  </a:cubicBezTo>
                  <a:cubicBezTo>
                    <a:pt x="601" y="516"/>
                    <a:pt x="608" y="530"/>
                    <a:pt x="608" y="544"/>
                  </a:cubicBezTo>
                  <a:close/>
                  <a:moveTo>
                    <a:pt x="226" y="57"/>
                  </a:moveTo>
                  <a:lnTo>
                    <a:pt x="226" y="57"/>
                  </a:lnTo>
                  <a:cubicBezTo>
                    <a:pt x="134" y="57"/>
                    <a:pt x="56" y="127"/>
                    <a:pt x="56" y="226"/>
                  </a:cubicBezTo>
                  <a:cubicBezTo>
                    <a:pt x="56" y="318"/>
                    <a:pt x="134" y="396"/>
                    <a:pt x="226" y="396"/>
                  </a:cubicBezTo>
                  <a:cubicBezTo>
                    <a:pt x="325" y="396"/>
                    <a:pt x="396" y="318"/>
                    <a:pt x="396" y="226"/>
                  </a:cubicBezTo>
                  <a:cubicBezTo>
                    <a:pt x="396" y="127"/>
                    <a:pt x="325" y="57"/>
                    <a:pt x="226" y="57"/>
                  </a:cubicBezTo>
                  <a:close/>
                  <a:moveTo>
                    <a:pt x="325" y="255"/>
                  </a:moveTo>
                  <a:lnTo>
                    <a:pt x="325" y="255"/>
                  </a:lnTo>
                  <a:cubicBezTo>
                    <a:pt x="254" y="255"/>
                    <a:pt x="254" y="255"/>
                    <a:pt x="254" y="255"/>
                  </a:cubicBezTo>
                  <a:cubicBezTo>
                    <a:pt x="254" y="318"/>
                    <a:pt x="254" y="318"/>
                    <a:pt x="254" y="318"/>
                  </a:cubicBezTo>
                  <a:cubicBezTo>
                    <a:pt x="254" y="333"/>
                    <a:pt x="247" y="347"/>
                    <a:pt x="226" y="347"/>
                  </a:cubicBezTo>
                  <a:cubicBezTo>
                    <a:pt x="212" y="347"/>
                    <a:pt x="198" y="333"/>
                    <a:pt x="198" y="318"/>
                  </a:cubicBezTo>
                  <a:cubicBezTo>
                    <a:pt x="198" y="255"/>
                    <a:pt x="198" y="255"/>
                    <a:pt x="198" y="255"/>
                  </a:cubicBezTo>
                  <a:cubicBezTo>
                    <a:pt x="134" y="255"/>
                    <a:pt x="134" y="255"/>
                    <a:pt x="134" y="255"/>
                  </a:cubicBezTo>
                  <a:cubicBezTo>
                    <a:pt x="120" y="255"/>
                    <a:pt x="106" y="241"/>
                    <a:pt x="106" y="226"/>
                  </a:cubicBezTo>
                  <a:cubicBezTo>
                    <a:pt x="106" y="205"/>
                    <a:pt x="120" y="198"/>
                    <a:pt x="134" y="198"/>
                  </a:cubicBezTo>
                  <a:cubicBezTo>
                    <a:pt x="198" y="198"/>
                    <a:pt x="198" y="198"/>
                    <a:pt x="198" y="198"/>
                  </a:cubicBezTo>
                  <a:cubicBezTo>
                    <a:pt x="198" y="127"/>
                    <a:pt x="198" y="127"/>
                    <a:pt x="198" y="127"/>
                  </a:cubicBezTo>
                  <a:cubicBezTo>
                    <a:pt x="198" y="113"/>
                    <a:pt x="212" y="99"/>
                    <a:pt x="226" y="99"/>
                  </a:cubicBezTo>
                  <a:cubicBezTo>
                    <a:pt x="247" y="99"/>
                    <a:pt x="254" y="113"/>
                    <a:pt x="254" y="127"/>
                  </a:cubicBezTo>
                  <a:cubicBezTo>
                    <a:pt x="254" y="198"/>
                    <a:pt x="254" y="198"/>
                    <a:pt x="254" y="198"/>
                  </a:cubicBezTo>
                  <a:cubicBezTo>
                    <a:pt x="325" y="198"/>
                    <a:pt x="325" y="198"/>
                    <a:pt x="325" y="198"/>
                  </a:cubicBezTo>
                  <a:cubicBezTo>
                    <a:pt x="339" y="198"/>
                    <a:pt x="353" y="205"/>
                    <a:pt x="353" y="226"/>
                  </a:cubicBezTo>
                  <a:cubicBezTo>
                    <a:pt x="353" y="241"/>
                    <a:pt x="339" y="255"/>
                    <a:pt x="325" y="25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7308304" y="490833"/>
            <a:ext cx="432833" cy="432834"/>
            <a:chOff x="5436096" y="1274820"/>
            <a:chExt cx="432833" cy="432834"/>
          </a:xfrm>
        </p:grpSpPr>
        <p:sp>
          <p:nvSpPr>
            <p:cNvPr id="41" name="椭圆 16"/>
            <p:cNvSpPr>
              <a:spLocks noChangeArrowheads="1"/>
            </p:cNvSpPr>
            <p:nvPr/>
          </p:nvSpPr>
          <p:spPr bwMode="auto">
            <a:xfrm>
              <a:off x="5436096" y="1274820"/>
              <a:ext cx="432833" cy="43283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42" name="Freeform 16"/>
            <p:cNvSpPr>
              <a:spLocks noChangeArrowheads="1"/>
            </p:cNvSpPr>
            <p:nvPr/>
          </p:nvSpPr>
          <p:spPr bwMode="auto">
            <a:xfrm>
              <a:off x="5554420" y="1377705"/>
              <a:ext cx="196183" cy="227065"/>
            </a:xfrm>
            <a:custGeom>
              <a:gdLst>
                <a:gd name="T0" fmla="*/ 58106390 w 475"/>
                <a:gd name="T1" fmla="*/ 71207247 h 552"/>
                <a:gd name="T2" fmla="*/ 58106390 w 475"/>
                <a:gd name="T3" fmla="*/ 71207247 h 552"/>
                <a:gd name="T4" fmla="*/ 54327993 w 475"/>
                <a:gd name="T5" fmla="*/ 71207247 h 552"/>
                <a:gd name="T6" fmla="*/ 54327993 w 475"/>
                <a:gd name="T7" fmla="*/ 0 h 552"/>
                <a:gd name="T8" fmla="*/ 58106390 w 475"/>
                <a:gd name="T9" fmla="*/ 0 h 552"/>
                <a:gd name="T10" fmla="*/ 61754124 w 475"/>
                <a:gd name="T11" fmla="*/ 3618618 h 552"/>
                <a:gd name="T12" fmla="*/ 61754124 w 475"/>
                <a:gd name="T13" fmla="*/ 67588630 h 552"/>
                <a:gd name="T14" fmla="*/ 58106390 w 475"/>
                <a:gd name="T15" fmla="*/ 71207247 h 552"/>
                <a:gd name="T16" fmla="*/ 7426131 w 475"/>
                <a:gd name="T17" fmla="*/ 67588630 h 552"/>
                <a:gd name="T18" fmla="*/ 7426131 w 475"/>
                <a:gd name="T19" fmla="*/ 67588630 h 552"/>
                <a:gd name="T20" fmla="*/ 7426131 w 475"/>
                <a:gd name="T21" fmla="*/ 63970012 h 552"/>
                <a:gd name="T22" fmla="*/ 13809846 w 475"/>
                <a:gd name="T23" fmla="*/ 63970012 h 552"/>
                <a:gd name="T24" fmla="*/ 21235977 w 475"/>
                <a:gd name="T25" fmla="*/ 56603721 h 552"/>
                <a:gd name="T26" fmla="*/ 13809846 w 475"/>
                <a:gd name="T27" fmla="*/ 49237429 h 552"/>
                <a:gd name="T28" fmla="*/ 7426131 w 475"/>
                <a:gd name="T29" fmla="*/ 49237429 h 552"/>
                <a:gd name="T30" fmla="*/ 7426131 w 475"/>
                <a:gd name="T31" fmla="*/ 42905028 h 552"/>
                <a:gd name="T32" fmla="*/ 13809846 w 475"/>
                <a:gd name="T33" fmla="*/ 42905028 h 552"/>
                <a:gd name="T34" fmla="*/ 21235977 w 475"/>
                <a:gd name="T35" fmla="*/ 35539095 h 552"/>
                <a:gd name="T36" fmla="*/ 13809846 w 475"/>
                <a:gd name="T37" fmla="*/ 28301860 h 552"/>
                <a:gd name="T38" fmla="*/ 7426131 w 475"/>
                <a:gd name="T39" fmla="*/ 28301860 h 552"/>
                <a:gd name="T40" fmla="*/ 7426131 w 475"/>
                <a:gd name="T41" fmla="*/ 21840403 h 552"/>
                <a:gd name="T42" fmla="*/ 13809846 w 475"/>
                <a:gd name="T43" fmla="*/ 21840403 h 552"/>
                <a:gd name="T44" fmla="*/ 21235977 w 475"/>
                <a:gd name="T45" fmla="*/ 14603167 h 552"/>
                <a:gd name="T46" fmla="*/ 13809846 w 475"/>
                <a:gd name="T47" fmla="*/ 7236876 h 552"/>
                <a:gd name="T48" fmla="*/ 7426131 w 475"/>
                <a:gd name="T49" fmla="*/ 7236876 h 552"/>
                <a:gd name="T50" fmla="*/ 7426131 w 475"/>
                <a:gd name="T51" fmla="*/ 3618618 h 552"/>
                <a:gd name="T52" fmla="*/ 11074226 w 475"/>
                <a:gd name="T53" fmla="*/ 0 h 552"/>
                <a:gd name="T54" fmla="*/ 50680259 w 475"/>
                <a:gd name="T55" fmla="*/ 0 h 552"/>
                <a:gd name="T56" fmla="*/ 50680259 w 475"/>
                <a:gd name="T57" fmla="*/ 71207247 h 552"/>
                <a:gd name="T58" fmla="*/ 11074226 w 475"/>
                <a:gd name="T59" fmla="*/ 71207247 h 552"/>
                <a:gd name="T60" fmla="*/ 7426131 w 475"/>
                <a:gd name="T61" fmla="*/ 67588630 h 552"/>
                <a:gd name="T62" fmla="*/ 17588243 w 475"/>
                <a:gd name="T63" fmla="*/ 14603167 h 552"/>
                <a:gd name="T64" fmla="*/ 17588243 w 475"/>
                <a:gd name="T65" fmla="*/ 14603167 h 552"/>
                <a:gd name="T66" fmla="*/ 13809846 w 475"/>
                <a:gd name="T67" fmla="*/ 18221785 h 552"/>
                <a:gd name="T68" fmla="*/ 3778036 w 475"/>
                <a:gd name="T69" fmla="*/ 18221785 h 552"/>
                <a:gd name="T70" fmla="*/ 0 w 475"/>
                <a:gd name="T71" fmla="*/ 14603167 h 552"/>
                <a:gd name="T72" fmla="*/ 3778036 w 475"/>
                <a:gd name="T73" fmla="*/ 10984909 h 552"/>
                <a:gd name="T74" fmla="*/ 13809846 w 475"/>
                <a:gd name="T75" fmla="*/ 10984909 h 552"/>
                <a:gd name="T76" fmla="*/ 17588243 w 475"/>
                <a:gd name="T77" fmla="*/ 14603167 h 552"/>
                <a:gd name="T78" fmla="*/ 3778036 w 475"/>
                <a:gd name="T79" fmla="*/ 31920478 h 552"/>
                <a:gd name="T80" fmla="*/ 3778036 w 475"/>
                <a:gd name="T81" fmla="*/ 31920478 h 552"/>
                <a:gd name="T82" fmla="*/ 13809846 w 475"/>
                <a:gd name="T83" fmla="*/ 31920478 h 552"/>
                <a:gd name="T84" fmla="*/ 17588243 w 475"/>
                <a:gd name="T85" fmla="*/ 35539095 h 552"/>
                <a:gd name="T86" fmla="*/ 13809846 w 475"/>
                <a:gd name="T87" fmla="*/ 39286770 h 552"/>
                <a:gd name="T88" fmla="*/ 3778036 w 475"/>
                <a:gd name="T89" fmla="*/ 39286770 h 552"/>
                <a:gd name="T90" fmla="*/ 0 w 475"/>
                <a:gd name="T91" fmla="*/ 35539095 h 552"/>
                <a:gd name="T92" fmla="*/ 3778036 w 475"/>
                <a:gd name="T93" fmla="*/ 31920478 h 552"/>
                <a:gd name="T94" fmla="*/ 3778036 w 475"/>
                <a:gd name="T95" fmla="*/ 52985462 h 552"/>
                <a:gd name="T96" fmla="*/ 3778036 w 475"/>
                <a:gd name="T97" fmla="*/ 52985462 h 552"/>
                <a:gd name="T98" fmla="*/ 13809846 w 475"/>
                <a:gd name="T99" fmla="*/ 52985462 h 552"/>
                <a:gd name="T100" fmla="*/ 17588243 w 475"/>
                <a:gd name="T101" fmla="*/ 56603721 h 552"/>
                <a:gd name="T102" fmla="*/ 13809846 w 475"/>
                <a:gd name="T103" fmla="*/ 60222338 h 552"/>
                <a:gd name="T104" fmla="*/ 3778036 w 475"/>
                <a:gd name="T105" fmla="*/ 60222338 h 552"/>
                <a:gd name="T106" fmla="*/ 0 w 475"/>
                <a:gd name="T107" fmla="*/ 56603721 h 552"/>
                <a:gd name="T108" fmla="*/ 3778036 w 475"/>
                <a:gd name="T109" fmla="*/ 52985462 h 552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75" h="552">
                  <a:moveTo>
                    <a:pt x="446" y="551"/>
                  </a:moveTo>
                  <a:lnTo>
                    <a:pt x="446" y="551"/>
                  </a:lnTo>
                  <a:cubicBezTo>
                    <a:pt x="417" y="551"/>
                    <a:pt x="417" y="551"/>
                    <a:pt x="417" y="551"/>
                  </a:cubicBezTo>
                  <a:cubicBezTo>
                    <a:pt x="417" y="0"/>
                    <a:pt x="417" y="0"/>
                    <a:pt x="417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60" y="0"/>
                    <a:pt x="474" y="14"/>
                    <a:pt x="474" y="28"/>
                  </a:cubicBezTo>
                  <a:cubicBezTo>
                    <a:pt x="474" y="523"/>
                    <a:pt x="474" y="523"/>
                    <a:pt x="474" y="523"/>
                  </a:cubicBezTo>
                  <a:cubicBezTo>
                    <a:pt x="474" y="537"/>
                    <a:pt x="460" y="551"/>
                    <a:pt x="446" y="551"/>
                  </a:cubicBezTo>
                  <a:close/>
                  <a:moveTo>
                    <a:pt x="57" y="523"/>
                  </a:moveTo>
                  <a:lnTo>
                    <a:pt x="57" y="523"/>
                  </a:lnTo>
                  <a:cubicBezTo>
                    <a:pt x="57" y="495"/>
                    <a:pt x="57" y="495"/>
                    <a:pt x="57" y="495"/>
                  </a:cubicBezTo>
                  <a:cubicBezTo>
                    <a:pt x="106" y="495"/>
                    <a:pt x="106" y="495"/>
                    <a:pt x="106" y="495"/>
                  </a:cubicBezTo>
                  <a:cubicBezTo>
                    <a:pt x="135" y="495"/>
                    <a:pt x="163" y="466"/>
                    <a:pt x="163" y="438"/>
                  </a:cubicBezTo>
                  <a:cubicBezTo>
                    <a:pt x="163" y="403"/>
                    <a:pt x="135" y="381"/>
                    <a:pt x="106" y="381"/>
                  </a:cubicBezTo>
                  <a:cubicBezTo>
                    <a:pt x="57" y="381"/>
                    <a:pt x="57" y="381"/>
                    <a:pt x="57" y="381"/>
                  </a:cubicBezTo>
                  <a:cubicBezTo>
                    <a:pt x="57" y="332"/>
                    <a:pt x="57" y="332"/>
                    <a:pt x="57" y="332"/>
                  </a:cubicBezTo>
                  <a:cubicBezTo>
                    <a:pt x="106" y="332"/>
                    <a:pt x="106" y="332"/>
                    <a:pt x="106" y="332"/>
                  </a:cubicBezTo>
                  <a:cubicBezTo>
                    <a:pt x="135" y="332"/>
                    <a:pt x="163" y="304"/>
                    <a:pt x="163" y="275"/>
                  </a:cubicBezTo>
                  <a:cubicBezTo>
                    <a:pt x="163" y="247"/>
                    <a:pt x="135" y="219"/>
                    <a:pt x="106" y="219"/>
                  </a:cubicBezTo>
                  <a:cubicBezTo>
                    <a:pt x="57" y="219"/>
                    <a:pt x="57" y="219"/>
                    <a:pt x="57" y="219"/>
                  </a:cubicBezTo>
                  <a:cubicBezTo>
                    <a:pt x="57" y="169"/>
                    <a:pt x="57" y="169"/>
                    <a:pt x="57" y="169"/>
                  </a:cubicBezTo>
                  <a:cubicBezTo>
                    <a:pt x="106" y="169"/>
                    <a:pt x="106" y="169"/>
                    <a:pt x="106" y="169"/>
                  </a:cubicBezTo>
                  <a:cubicBezTo>
                    <a:pt x="135" y="169"/>
                    <a:pt x="163" y="148"/>
                    <a:pt x="163" y="113"/>
                  </a:cubicBezTo>
                  <a:cubicBezTo>
                    <a:pt x="163" y="85"/>
                    <a:pt x="135" y="56"/>
                    <a:pt x="106" y="56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57" y="28"/>
                    <a:pt x="57" y="28"/>
                    <a:pt x="57" y="28"/>
                  </a:cubicBezTo>
                  <a:cubicBezTo>
                    <a:pt x="57" y="14"/>
                    <a:pt x="71" y="0"/>
                    <a:pt x="85" y="0"/>
                  </a:cubicBezTo>
                  <a:cubicBezTo>
                    <a:pt x="389" y="0"/>
                    <a:pt x="389" y="0"/>
                    <a:pt x="389" y="0"/>
                  </a:cubicBezTo>
                  <a:cubicBezTo>
                    <a:pt x="389" y="551"/>
                    <a:pt x="389" y="551"/>
                    <a:pt x="389" y="551"/>
                  </a:cubicBezTo>
                  <a:cubicBezTo>
                    <a:pt x="85" y="551"/>
                    <a:pt x="85" y="551"/>
                    <a:pt x="85" y="551"/>
                  </a:cubicBezTo>
                  <a:cubicBezTo>
                    <a:pt x="71" y="551"/>
                    <a:pt x="57" y="537"/>
                    <a:pt x="57" y="52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35" y="134"/>
                    <a:pt x="120" y="141"/>
                    <a:pt x="106" y="141"/>
                  </a:cubicBezTo>
                  <a:cubicBezTo>
                    <a:pt x="29" y="141"/>
                    <a:pt x="29" y="141"/>
                    <a:pt x="29" y="141"/>
                  </a:cubicBezTo>
                  <a:cubicBezTo>
                    <a:pt x="15" y="141"/>
                    <a:pt x="0" y="134"/>
                    <a:pt x="0" y="113"/>
                  </a:cubicBezTo>
                  <a:cubicBezTo>
                    <a:pt x="0" y="99"/>
                    <a:pt x="15" y="85"/>
                    <a:pt x="29" y="85"/>
                  </a:cubicBezTo>
                  <a:cubicBezTo>
                    <a:pt x="106" y="85"/>
                    <a:pt x="106" y="85"/>
                    <a:pt x="106" y="85"/>
                  </a:cubicBezTo>
                  <a:cubicBezTo>
                    <a:pt x="120" y="85"/>
                    <a:pt x="135" y="99"/>
                    <a:pt x="135" y="113"/>
                  </a:cubicBezTo>
                  <a:close/>
                  <a:moveTo>
                    <a:pt x="29" y="247"/>
                  </a:moveTo>
                  <a:lnTo>
                    <a:pt x="29" y="247"/>
                  </a:lnTo>
                  <a:cubicBezTo>
                    <a:pt x="106" y="247"/>
                    <a:pt x="106" y="247"/>
                    <a:pt x="106" y="247"/>
                  </a:cubicBezTo>
                  <a:cubicBezTo>
                    <a:pt x="120" y="247"/>
                    <a:pt x="135" y="261"/>
                    <a:pt x="135" y="275"/>
                  </a:cubicBezTo>
                  <a:cubicBezTo>
                    <a:pt x="135" y="290"/>
                    <a:pt x="120" y="304"/>
                    <a:pt x="106" y="304"/>
                  </a:cubicBezTo>
                  <a:cubicBezTo>
                    <a:pt x="29" y="304"/>
                    <a:pt x="29" y="304"/>
                    <a:pt x="29" y="304"/>
                  </a:cubicBezTo>
                  <a:cubicBezTo>
                    <a:pt x="15" y="304"/>
                    <a:pt x="0" y="290"/>
                    <a:pt x="0" y="275"/>
                  </a:cubicBezTo>
                  <a:cubicBezTo>
                    <a:pt x="0" y="261"/>
                    <a:pt x="15" y="247"/>
                    <a:pt x="29" y="247"/>
                  </a:cubicBezTo>
                  <a:close/>
                  <a:moveTo>
                    <a:pt x="29" y="410"/>
                  </a:moveTo>
                  <a:lnTo>
                    <a:pt x="29" y="410"/>
                  </a:lnTo>
                  <a:cubicBezTo>
                    <a:pt x="106" y="410"/>
                    <a:pt x="106" y="410"/>
                    <a:pt x="106" y="410"/>
                  </a:cubicBezTo>
                  <a:cubicBezTo>
                    <a:pt x="120" y="410"/>
                    <a:pt x="135" y="417"/>
                    <a:pt x="135" y="438"/>
                  </a:cubicBezTo>
                  <a:cubicBezTo>
                    <a:pt x="135" y="452"/>
                    <a:pt x="120" y="466"/>
                    <a:pt x="106" y="466"/>
                  </a:cubicBezTo>
                  <a:cubicBezTo>
                    <a:pt x="29" y="466"/>
                    <a:pt x="29" y="466"/>
                    <a:pt x="29" y="466"/>
                  </a:cubicBezTo>
                  <a:cubicBezTo>
                    <a:pt x="15" y="466"/>
                    <a:pt x="0" y="452"/>
                    <a:pt x="0" y="438"/>
                  </a:cubicBezTo>
                  <a:cubicBezTo>
                    <a:pt x="0" y="417"/>
                    <a:pt x="15" y="410"/>
                    <a:pt x="29" y="41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5364088" y="490833"/>
            <a:ext cx="432833" cy="432834"/>
            <a:chOff x="3491880" y="1274820"/>
            <a:chExt cx="432833" cy="432834"/>
          </a:xfrm>
        </p:grpSpPr>
        <p:sp>
          <p:nvSpPr>
            <p:cNvPr id="75" name="椭圆 16"/>
            <p:cNvSpPr>
              <a:spLocks noChangeArrowheads="1"/>
            </p:cNvSpPr>
            <p:nvPr/>
          </p:nvSpPr>
          <p:spPr bwMode="auto">
            <a:xfrm>
              <a:off x="3491880" y="1274820"/>
              <a:ext cx="432833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76" name="Freeform 75"/>
            <p:cNvSpPr>
              <a:spLocks noChangeArrowheads="1"/>
            </p:cNvSpPr>
            <p:nvPr/>
          </p:nvSpPr>
          <p:spPr bwMode="auto">
            <a:xfrm>
              <a:off x="3583864" y="1385879"/>
              <a:ext cx="248863" cy="210716"/>
            </a:xfrm>
            <a:custGeom>
              <a:gdLst>
                <a:gd name="T0" fmla="*/ 74657633 w 602"/>
                <a:gd name="T1" fmla="*/ 66362244 h 510"/>
                <a:gd name="T2" fmla="*/ 74657633 w 602"/>
                <a:gd name="T3" fmla="*/ 66362244 h 510"/>
                <a:gd name="T4" fmla="*/ 3654665 w 602"/>
                <a:gd name="T5" fmla="*/ 66362244 h 510"/>
                <a:gd name="T6" fmla="*/ 0 w 602"/>
                <a:gd name="T7" fmla="*/ 62711741 h 510"/>
                <a:gd name="T8" fmla="*/ 0 w 602"/>
                <a:gd name="T9" fmla="*/ 3650503 h 510"/>
                <a:gd name="T10" fmla="*/ 3654665 w 602"/>
                <a:gd name="T11" fmla="*/ 0 h 510"/>
                <a:gd name="T12" fmla="*/ 7308970 w 602"/>
                <a:gd name="T13" fmla="*/ 3650503 h 510"/>
                <a:gd name="T14" fmla="*/ 7308970 w 602"/>
                <a:gd name="T15" fmla="*/ 50717076 h 510"/>
                <a:gd name="T16" fmla="*/ 7308970 w 602"/>
                <a:gd name="T17" fmla="*/ 50717076 h 510"/>
                <a:gd name="T18" fmla="*/ 7308970 w 602"/>
                <a:gd name="T19" fmla="*/ 58930528 h 510"/>
                <a:gd name="T20" fmla="*/ 74657633 w 602"/>
                <a:gd name="T21" fmla="*/ 58930528 h 510"/>
                <a:gd name="T22" fmla="*/ 78442719 w 602"/>
                <a:gd name="T23" fmla="*/ 62711741 h 510"/>
                <a:gd name="T24" fmla="*/ 74657633 w 602"/>
                <a:gd name="T25" fmla="*/ 66362244 h 510"/>
                <a:gd name="T26" fmla="*/ 66434636 w 602"/>
                <a:gd name="T27" fmla="*/ 55280025 h 510"/>
                <a:gd name="T28" fmla="*/ 66434636 w 602"/>
                <a:gd name="T29" fmla="*/ 55280025 h 510"/>
                <a:gd name="T30" fmla="*/ 58995246 w 602"/>
                <a:gd name="T31" fmla="*/ 55280025 h 510"/>
                <a:gd name="T32" fmla="*/ 55340580 w 602"/>
                <a:gd name="T33" fmla="*/ 51629522 h 510"/>
                <a:gd name="T34" fmla="*/ 55340580 w 602"/>
                <a:gd name="T35" fmla="*/ 25814941 h 510"/>
                <a:gd name="T36" fmla="*/ 58995246 w 602"/>
                <a:gd name="T37" fmla="*/ 22164077 h 510"/>
                <a:gd name="T38" fmla="*/ 66434636 w 602"/>
                <a:gd name="T39" fmla="*/ 22164077 h 510"/>
                <a:gd name="T40" fmla="*/ 70089301 w 602"/>
                <a:gd name="T41" fmla="*/ 25814941 h 510"/>
                <a:gd name="T42" fmla="*/ 70089301 w 602"/>
                <a:gd name="T43" fmla="*/ 51629522 h 510"/>
                <a:gd name="T44" fmla="*/ 66434636 w 602"/>
                <a:gd name="T45" fmla="*/ 55280025 h 510"/>
                <a:gd name="T46" fmla="*/ 45159830 w 602"/>
                <a:gd name="T47" fmla="*/ 55280025 h 510"/>
                <a:gd name="T48" fmla="*/ 45159830 w 602"/>
                <a:gd name="T49" fmla="*/ 55280025 h 510"/>
                <a:gd name="T50" fmla="*/ 37850860 w 602"/>
                <a:gd name="T51" fmla="*/ 55280025 h 510"/>
                <a:gd name="T52" fmla="*/ 34065774 w 602"/>
                <a:gd name="T53" fmla="*/ 51629522 h 510"/>
                <a:gd name="T54" fmla="*/ 34065774 w 602"/>
                <a:gd name="T55" fmla="*/ 11082219 h 510"/>
                <a:gd name="T56" fmla="*/ 37850860 w 602"/>
                <a:gd name="T57" fmla="*/ 7431355 h 510"/>
                <a:gd name="T58" fmla="*/ 45159830 w 602"/>
                <a:gd name="T59" fmla="*/ 7431355 h 510"/>
                <a:gd name="T60" fmla="*/ 48814495 w 602"/>
                <a:gd name="T61" fmla="*/ 11082219 h 510"/>
                <a:gd name="T62" fmla="*/ 48814495 w 602"/>
                <a:gd name="T63" fmla="*/ 51629522 h 510"/>
                <a:gd name="T64" fmla="*/ 45159830 w 602"/>
                <a:gd name="T65" fmla="*/ 55280025 h 510"/>
                <a:gd name="T66" fmla="*/ 24929472 w 602"/>
                <a:gd name="T67" fmla="*/ 55280025 h 510"/>
                <a:gd name="T68" fmla="*/ 24929472 w 602"/>
                <a:gd name="T69" fmla="*/ 55280025 h 510"/>
                <a:gd name="T70" fmla="*/ 17489720 w 602"/>
                <a:gd name="T71" fmla="*/ 55280025 h 510"/>
                <a:gd name="T72" fmla="*/ 13835055 w 602"/>
                <a:gd name="T73" fmla="*/ 51629522 h 510"/>
                <a:gd name="T74" fmla="*/ 13835055 w 602"/>
                <a:gd name="T75" fmla="*/ 44198166 h 510"/>
                <a:gd name="T76" fmla="*/ 17489720 w 602"/>
                <a:gd name="T77" fmla="*/ 40547302 h 510"/>
                <a:gd name="T78" fmla="*/ 24929472 w 602"/>
                <a:gd name="T79" fmla="*/ 40547302 h 510"/>
                <a:gd name="T80" fmla="*/ 28583776 w 602"/>
                <a:gd name="T81" fmla="*/ 44198166 h 510"/>
                <a:gd name="T82" fmla="*/ 28583776 w 602"/>
                <a:gd name="T83" fmla="*/ 51629522 h 510"/>
                <a:gd name="T84" fmla="*/ 24929472 w 602"/>
                <a:gd name="T85" fmla="*/ 55280025 h 510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02" h="510">
                  <a:moveTo>
                    <a:pt x="572" y="509"/>
                  </a:moveTo>
                  <a:lnTo>
                    <a:pt x="572" y="509"/>
                  </a:lnTo>
                  <a:cubicBezTo>
                    <a:pt x="28" y="509"/>
                    <a:pt x="28" y="509"/>
                    <a:pt x="28" y="509"/>
                  </a:cubicBezTo>
                  <a:cubicBezTo>
                    <a:pt x="14" y="509"/>
                    <a:pt x="0" y="502"/>
                    <a:pt x="0" y="481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14"/>
                    <a:pt x="14" y="0"/>
                    <a:pt x="28" y="0"/>
                  </a:cubicBezTo>
                  <a:cubicBezTo>
                    <a:pt x="42" y="0"/>
                    <a:pt x="56" y="14"/>
                    <a:pt x="56" y="28"/>
                  </a:cubicBezTo>
                  <a:cubicBezTo>
                    <a:pt x="56" y="389"/>
                    <a:pt x="56" y="389"/>
                    <a:pt x="56" y="389"/>
                  </a:cubicBezTo>
                  <a:cubicBezTo>
                    <a:pt x="56" y="452"/>
                    <a:pt x="56" y="452"/>
                    <a:pt x="56" y="452"/>
                  </a:cubicBezTo>
                  <a:cubicBezTo>
                    <a:pt x="572" y="452"/>
                    <a:pt x="572" y="452"/>
                    <a:pt x="572" y="452"/>
                  </a:cubicBezTo>
                  <a:cubicBezTo>
                    <a:pt x="594" y="452"/>
                    <a:pt x="601" y="467"/>
                    <a:pt x="601" y="481"/>
                  </a:cubicBezTo>
                  <a:cubicBezTo>
                    <a:pt x="601" y="502"/>
                    <a:pt x="594" y="509"/>
                    <a:pt x="572" y="509"/>
                  </a:cubicBezTo>
                  <a:close/>
                  <a:moveTo>
                    <a:pt x="509" y="424"/>
                  </a:moveTo>
                  <a:lnTo>
                    <a:pt x="509" y="424"/>
                  </a:lnTo>
                  <a:cubicBezTo>
                    <a:pt x="452" y="424"/>
                    <a:pt x="452" y="424"/>
                    <a:pt x="452" y="424"/>
                  </a:cubicBezTo>
                  <a:cubicBezTo>
                    <a:pt x="438" y="424"/>
                    <a:pt x="424" y="417"/>
                    <a:pt x="424" y="396"/>
                  </a:cubicBezTo>
                  <a:cubicBezTo>
                    <a:pt x="424" y="198"/>
                    <a:pt x="424" y="198"/>
                    <a:pt x="424" y="198"/>
                  </a:cubicBezTo>
                  <a:cubicBezTo>
                    <a:pt x="424" y="184"/>
                    <a:pt x="438" y="170"/>
                    <a:pt x="452" y="170"/>
                  </a:cubicBezTo>
                  <a:cubicBezTo>
                    <a:pt x="509" y="170"/>
                    <a:pt x="509" y="170"/>
                    <a:pt x="509" y="170"/>
                  </a:cubicBezTo>
                  <a:cubicBezTo>
                    <a:pt x="523" y="170"/>
                    <a:pt x="537" y="184"/>
                    <a:pt x="537" y="198"/>
                  </a:cubicBezTo>
                  <a:cubicBezTo>
                    <a:pt x="537" y="396"/>
                    <a:pt x="537" y="396"/>
                    <a:pt x="537" y="396"/>
                  </a:cubicBezTo>
                  <a:cubicBezTo>
                    <a:pt x="537" y="417"/>
                    <a:pt x="523" y="424"/>
                    <a:pt x="509" y="424"/>
                  </a:cubicBezTo>
                  <a:close/>
                  <a:moveTo>
                    <a:pt x="346" y="424"/>
                  </a:moveTo>
                  <a:lnTo>
                    <a:pt x="346" y="424"/>
                  </a:lnTo>
                  <a:cubicBezTo>
                    <a:pt x="290" y="424"/>
                    <a:pt x="290" y="424"/>
                    <a:pt x="290" y="424"/>
                  </a:cubicBezTo>
                  <a:cubicBezTo>
                    <a:pt x="276" y="424"/>
                    <a:pt x="261" y="417"/>
                    <a:pt x="261" y="396"/>
                  </a:cubicBezTo>
                  <a:cubicBezTo>
                    <a:pt x="261" y="85"/>
                    <a:pt x="261" y="85"/>
                    <a:pt x="261" y="85"/>
                  </a:cubicBezTo>
                  <a:cubicBezTo>
                    <a:pt x="261" y="71"/>
                    <a:pt x="276" y="57"/>
                    <a:pt x="290" y="57"/>
                  </a:cubicBezTo>
                  <a:cubicBezTo>
                    <a:pt x="346" y="57"/>
                    <a:pt x="346" y="57"/>
                    <a:pt x="346" y="57"/>
                  </a:cubicBezTo>
                  <a:cubicBezTo>
                    <a:pt x="367" y="57"/>
                    <a:pt x="374" y="71"/>
                    <a:pt x="374" y="85"/>
                  </a:cubicBezTo>
                  <a:cubicBezTo>
                    <a:pt x="374" y="396"/>
                    <a:pt x="374" y="396"/>
                    <a:pt x="374" y="396"/>
                  </a:cubicBezTo>
                  <a:cubicBezTo>
                    <a:pt x="374" y="417"/>
                    <a:pt x="367" y="424"/>
                    <a:pt x="346" y="424"/>
                  </a:cubicBezTo>
                  <a:close/>
                  <a:moveTo>
                    <a:pt x="191" y="424"/>
                  </a:moveTo>
                  <a:lnTo>
                    <a:pt x="191" y="424"/>
                  </a:lnTo>
                  <a:cubicBezTo>
                    <a:pt x="134" y="424"/>
                    <a:pt x="134" y="424"/>
                    <a:pt x="134" y="424"/>
                  </a:cubicBezTo>
                  <a:cubicBezTo>
                    <a:pt x="113" y="424"/>
                    <a:pt x="106" y="417"/>
                    <a:pt x="106" y="396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106" y="325"/>
                    <a:pt x="113" y="311"/>
                    <a:pt x="134" y="311"/>
                  </a:cubicBezTo>
                  <a:cubicBezTo>
                    <a:pt x="191" y="311"/>
                    <a:pt x="191" y="311"/>
                    <a:pt x="191" y="311"/>
                  </a:cubicBezTo>
                  <a:cubicBezTo>
                    <a:pt x="205" y="311"/>
                    <a:pt x="219" y="325"/>
                    <a:pt x="219" y="339"/>
                  </a:cubicBezTo>
                  <a:cubicBezTo>
                    <a:pt x="219" y="396"/>
                    <a:pt x="219" y="396"/>
                    <a:pt x="219" y="396"/>
                  </a:cubicBezTo>
                  <a:cubicBezTo>
                    <a:pt x="219" y="417"/>
                    <a:pt x="205" y="424"/>
                    <a:pt x="191" y="42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77" name="组合 76"/>
          <p:cNvGrpSpPr/>
          <p:nvPr/>
        </p:nvGrpSpPr>
        <p:grpSpPr>
          <a:xfrm>
            <a:off x="6012160" y="490833"/>
            <a:ext cx="432833" cy="432834"/>
            <a:chOff x="4139952" y="1274820"/>
            <a:chExt cx="432833" cy="432834"/>
          </a:xfrm>
        </p:grpSpPr>
        <p:sp>
          <p:nvSpPr>
            <p:cNvPr id="78" name="椭圆 16"/>
            <p:cNvSpPr>
              <a:spLocks noChangeArrowheads="1"/>
            </p:cNvSpPr>
            <p:nvPr/>
          </p:nvSpPr>
          <p:spPr bwMode="auto">
            <a:xfrm>
              <a:off x="4139952" y="1274820"/>
              <a:ext cx="432833" cy="432834"/>
            </a:xfrm>
            <a:prstGeom prst="ellipse">
              <a:avLst/>
            </a:prstGeom>
            <a:solidFill>
              <a:srgbClr val="3992DB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79" name="Freeform 84"/>
            <p:cNvSpPr>
              <a:spLocks noChangeArrowheads="1"/>
            </p:cNvSpPr>
            <p:nvPr/>
          </p:nvSpPr>
          <p:spPr bwMode="auto">
            <a:xfrm>
              <a:off x="4241546" y="1366806"/>
              <a:ext cx="248863" cy="248863"/>
            </a:xfrm>
            <a:custGeom>
              <a:gdLst>
                <a:gd name="T0" fmla="*/ 43332858 w 602"/>
                <a:gd name="T1" fmla="*/ 34979440 h 602"/>
                <a:gd name="T2" fmla="*/ 43332858 w 602"/>
                <a:gd name="T3" fmla="*/ 34979440 h 602"/>
                <a:gd name="T4" fmla="*/ 43332858 w 602"/>
                <a:gd name="T5" fmla="*/ 0 h 602"/>
                <a:gd name="T6" fmla="*/ 78442719 w 602"/>
                <a:gd name="T7" fmla="*/ 34979440 h 602"/>
                <a:gd name="T8" fmla="*/ 43332858 w 602"/>
                <a:gd name="T9" fmla="*/ 34979440 h 602"/>
                <a:gd name="T10" fmla="*/ 36023527 w 602"/>
                <a:gd name="T11" fmla="*/ 78442719 h 602"/>
                <a:gd name="T12" fmla="*/ 36023527 w 602"/>
                <a:gd name="T13" fmla="*/ 78442719 h 602"/>
                <a:gd name="T14" fmla="*/ 0 w 602"/>
                <a:gd name="T15" fmla="*/ 42419192 h 602"/>
                <a:gd name="T16" fmla="*/ 36023527 w 602"/>
                <a:gd name="T17" fmla="*/ 7308970 h 602"/>
                <a:gd name="T18" fmla="*/ 36023527 w 602"/>
                <a:gd name="T19" fmla="*/ 42419192 h 602"/>
                <a:gd name="T20" fmla="*/ 71002968 w 602"/>
                <a:gd name="T21" fmla="*/ 42419192 h 602"/>
                <a:gd name="T22" fmla="*/ 36023527 w 602"/>
                <a:gd name="T23" fmla="*/ 78442719 h 60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602" h="602">
                  <a:moveTo>
                    <a:pt x="332" y="268"/>
                  </a:moveTo>
                  <a:lnTo>
                    <a:pt x="332" y="268"/>
                  </a:lnTo>
                  <a:cubicBezTo>
                    <a:pt x="332" y="0"/>
                    <a:pt x="332" y="0"/>
                    <a:pt x="332" y="0"/>
                  </a:cubicBezTo>
                  <a:cubicBezTo>
                    <a:pt x="481" y="0"/>
                    <a:pt x="601" y="120"/>
                    <a:pt x="601" y="268"/>
                  </a:cubicBezTo>
                  <a:lnTo>
                    <a:pt x="332" y="268"/>
                  </a:lnTo>
                  <a:close/>
                  <a:moveTo>
                    <a:pt x="276" y="601"/>
                  </a:moveTo>
                  <a:lnTo>
                    <a:pt x="276" y="601"/>
                  </a:lnTo>
                  <a:cubicBezTo>
                    <a:pt x="120" y="601"/>
                    <a:pt x="0" y="480"/>
                    <a:pt x="0" y="325"/>
                  </a:cubicBezTo>
                  <a:cubicBezTo>
                    <a:pt x="0" y="176"/>
                    <a:pt x="120" y="56"/>
                    <a:pt x="276" y="56"/>
                  </a:cubicBezTo>
                  <a:cubicBezTo>
                    <a:pt x="276" y="325"/>
                    <a:pt x="276" y="325"/>
                    <a:pt x="276" y="325"/>
                  </a:cubicBezTo>
                  <a:cubicBezTo>
                    <a:pt x="544" y="325"/>
                    <a:pt x="544" y="325"/>
                    <a:pt x="544" y="325"/>
                  </a:cubicBezTo>
                  <a:cubicBezTo>
                    <a:pt x="544" y="480"/>
                    <a:pt x="424" y="601"/>
                    <a:pt x="276" y="60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43753106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0" y="1651830"/>
            <a:ext cx="9144000" cy="1814777"/>
            <a:chOff x="170694" y="177982"/>
            <a:chExt cx="3936004" cy="781165"/>
          </a:xfrm>
        </p:grpSpPr>
        <p:sp>
          <p:nvSpPr>
            <p:cNvPr id="44" name="等腰三角形 43"/>
            <p:cNvSpPr/>
            <p:nvPr/>
          </p:nvSpPr>
          <p:spPr>
            <a:xfrm>
              <a:off x="1233863" y="177982"/>
              <a:ext cx="355284" cy="356514"/>
            </a:xfrm>
            <a:prstGeom prst="triangle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等腰三角形 44"/>
            <p:cNvSpPr/>
            <p:nvPr/>
          </p:nvSpPr>
          <p:spPr>
            <a:xfrm flipV="1">
              <a:off x="200258" y="602633"/>
              <a:ext cx="355284" cy="356514"/>
            </a:xfrm>
            <a:prstGeom prst="triangle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矩形 45"/>
            <p:cNvSpPr/>
            <p:nvPr/>
          </p:nvSpPr>
          <p:spPr>
            <a:xfrm>
              <a:off x="170694" y="261768"/>
              <a:ext cx="3936004" cy="611981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平行四边形 46"/>
            <p:cNvSpPr/>
            <p:nvPr/>
          </p:nvSpPr>
          <p:spPr>
            <a:xfrm>
              <a:off x="376965" y="178257"/>
              <a:ext cx="1036076" cy="779005"/>
            </a:xfrm>
            <a:prstGeom prst="parallelogram">
              <a:avLst>
                <a:gd name="adj" fmla="val 4820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文本框 6"/>
            <p:cNvSpPr txBox="1"/>
            <p:nvPr/>
          </p:nvSpPr>
          <p:spPr>
            <a:xfrm>
              <a:off x="650907" y="284178"/>
              <a:ext cx="569115" cy="559241"/>
            </a:xfrm>
            <a:prstGeom prst="rect">
              <a:avLst/>
            </a:prstGeom>
            <a:noFill/>
          </p:spPr>
          <p:txBody>
            <a:bodyPr wrap="square" lIns="68580" tIns="34290" rIns="68580" bIns="3429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0">
                  <a:solidFill>
                    <a:schemeClr val="bg1">
                      <a:lumMod val="95000"/>
                    </a:schemeClr>
                  </a:solidFill>
                  <a:latin typeface="Times New Roman Regular" panose="02020603050405020304" charset="0"/>
                  <a:cs typeface="Times New Roman Regular" panose="02020603050405020304" charset="0"/>
                </a:rPr>
                <a:t>01</a:t>
              </a:r>
            </a:p>
          </p:txBody>
        </p:sp>
      </p:grpSp>
      <p:sp>
        <p:nvSpPr>
          <p:cNvPr id="49" name="TextBox 48"/>
          <p:cNvSpPr txBox="1"/>
          <p:nvPr/>
        </p:nvSpPr>
        <p:spPr>
          <a:xfrm>
            <a:off x="2977976" y="2265930"/>
            <a:ext cx="5050408" cy="622300"/>
          </a:xfrm>
          <a:prstGeom prst="rect">
            <a:avLst/>
          </a:prstGeom>
          <a:noFill/>
        </p:spPr>
        <p:txBody>
          <a:bodyPr wrap="square" lIns="68584" tIns="34291" rIns="68584" bIns="3429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缺氧（氧气的作用）</a:t>
            </a:r>
            <a:endParaRPr lang="zh-CN" altLang="en-US" sz="36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5940152" y="1274820"/>
            <a:ext cx="432048" cy="432834"/>
            <a:chOff x="6084168" y="1274820"/>
            <a:chExt cx="432048" cy="432834"/>
          </a:xfrm>
        </p:grpSpPr>
        <p:sp>
          <p:nvSpPr>
            <p:cNvPr id="14" name="椭圆 22"/>
            <p:cNvSpPr>
              <a:spLocks noChangeArrowheads="1"/>
            </p:cNvSpPr>
            <p:nvPr/>
          </p:nvSpPr>
          <p:spPr bwMode="auto">
            <a:xfrm>
              <a:off x="6084168" y="1274820"/>
              <a:ext cx="432048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9" name="Freeform 59"/>
            <p:cNvSpPr>
              <a:spLocks noChangeArrowheads="1"/>
            </p:cNvSpPr>
            <p:nvPr/>
          </p:nvSpPr>
          <p:spPr bwMode="auto">
            <a:xfrm>
              <a:off x="6180302" y="1365898"/>
              <a:ext cx="239780" cy="250679"/>
            </a:xfrm>
            <a:custGeom>
              <a:gdLst>
                <a:gd name="T0" fmla="*/ 73627430 w 581"/>
                <a:gd name="T1" fmla="*/ 67678707 h 609"/>
                <a:gd name="T2" fmla="*/ 61659637 w 581"/>
                <a:gd name="T3" fmla="*/ 78678142 h 609"/>
                <a:gd name="T4" fmla="*/ 54244957 w 581"/>
                <a:gd name="T5" fmla="*/ 72208055 h 609"/>
                <a:gd name="T6" fmla="*/ 57106883 w 581"/>
                <a:gd name="T7" fmla="*/ 65867111 h 609"/>
                <a:gd name="T8" fmla="*/ 61659637 w 581"/>
                <a:gd name="T9" fmla="*/ 69490662 h 609"/>
                <a:gd name="T10" fmla="*/ 71806401 w 581"/>
                <a:gd name="T11" fmla="*/ 61338122 h 609"/>
                <a:gd name="T12" fmla="*/ 73627430 w 581"/>
                <a:gd name="T13" fmla="*/ 67678707 h 609"/>
                <a:gd name="T14" fmla="*/ 61659637 w 581"/>
                <a:gd name="T15" fmla="*/ 64055516 h 609"/>
                <a:gd name="T16" fmla="*/ 49691843 w 581"/>
                <a:gd name="T17" fmla="*/ 69490662 h 609"/>
                <a:gd name="T18" fmla="*/ 51513233 w 581"/>
                <a:gd name="T19" fmla="*/ 75054951 h 609"/>
                <a:gd name="T20" fmla="*/ 3772261 w 581"/>
                <a:gd name="T21" fmla="*/ 78678142 h 609"/>
                <a:gd name="T22" fmla="*/ 0 w 581"/>
                <a:gd name="T23" fmla="*/ 10999436 h 609"/>
                <a:gd name="T24" fmla="*/ 10146404 w 581"/>
                <a:gd name="T25" fmla="*/ 7246742 h 609"/>
                <a:gd name="T26" fmla="*/ 17561444 w 581"/>
                <a:gd name="T27" fmla="*/ 18246178 h 609"/>
                <a:gd name="T28" fmla="*/ 24845922 w 581"/>
                <a:gd name="T29" fmla="*/ 7246742 h 609"/>
                <a:gd name="T30" fmla="*/ 28488341 w 581"/>
                <a:gd name="T31" fmla="*/ 10999436 h 609"/>
                <a:gd name="T32" fmla="*/ 43318061 w 581"/>
                <a:gd name="T33" fmla="*/ 10999436 h 609"/>
                <a:gd name="T34" fmla="*/ 46960119 w 581"/>
                <a:gd name="T35" fmla="*/ 7246742 h 609"/>
                <a:gd name="T36" fmla="*/ 54244957 w 581"/>
                <a:gd name="T37" fmla="*/ 18246178 h 609"/>
                <a:gd name="T38" fmla="*/ 61659637 w 581"/>
                <a:gd name="T39" fmla="*/ 7246742 h 609"/>
                <a:gd name="T40" fmla="*/ 71806401 w 581"/>
                <a:gd name="T41" fmla="*/ 10999436 h 609"/>
                <a:gd name="T42" fmla="*/ 66212751 w 581"/>
                <a:gd name="T43" fmla="*/ 59526167 h 609"/>
                <a:gd name="T44" fmla="*/ 10146404 w 581"/>
                <a:gd name="T45" fmla="*/ 63149718 h 609"/>
                <a:gd name="T46" fmla="*/ 12878128 w 581"/>
                <a:gd name="T47" fmla="*/ 65867111 h 609"/>
                <a:gd name="T48" fmla="*/ 39545439 w 581"/>
                <a:gd name="T49" fmla="*/ 63149718 h 609"/>
                <a:gd name="T50" fmla="*/ 39545439 w 581"/>
                <a:gd name="T51" fmla="*/ 63149718 h 609"/>
                <a:gd name="T52" fmla="*/ 39545439 w 581"/>
                <a:gd name="T53" fmla="*/ 63149718 h 609"/>
                <a:gd name="T54" fmla="*/ 12878128 w 581"/>
                <a:gd name="T55" fmla="*/ 60431965 h 609"/>
                <a:gd name="T56" fmla="*/ 58017218 w 581"/>
                <a:gd name="T57" fmla="*/ 28339815 h 609"/>
                <a:gd name="T58" fmla="*/ 13788823 w 581"/>
                <a:gd name="T59" fmla="*/ 28339815 h 609"/>
                <a:gd name="T60" fmla="*/ 13788823 w 581"/>
                <a:gd name="T61" fmla="*/ 35715700 h 609"/>
                <a:gd name="T62" fmla="*/ 61659637 w 581"/>
                <a:gd name="T63" fmla="*/ 31963007 h 609"/>
                <a:gd name="T64" fmla="*/ 58017218 w 581"/>
                <a:gd name="T65" fmla="*/ 43868240 h 609"/>
                <a:gd name="T66" fmla="*/ 35903020 w 581"/>
                <a:gd name="T67" fmla="*/ 43868240 h 609"/>
                <a:gd name="T68" fmla="*/ 13788823 w 581"/>
                <a:gd name="T69" fmla="*/ 43868240 h 609"/>
                <a:gd name="T70" fmla="*/ 13788823 w 581"/>
                <a:gd name="T71" fmla="*/ 51244484 h 609"/>
                <a:gd name="T72" fmla="*/ 35903020 w 581"/>
                <a:gd name="T73" fmla="*/ 51244484 h 609"/>
                <a:gd name="T74" fmla="*/ 61659637 w 581"/>
                <a:gd name="T75" fmla="*/ 47491791 h 609"/>
                <a:gd name="T76" fmla="*/ 54244957 w 581"/>
                <a:gd name="T77" fmla="*/ 14622627 h 609"/>
                <a:gd name="T78" fmla="*/ 50602538 w 581"/>
                <a:gd name="T79" fmla="*/ 10999436 h 609"/>
                <a:gd name="T80" fmla="*/ 54244957 w 581"/>
                <a:gd name="T81" fmla="*/ 0 h 609"/>
                <a:gd name="T82" fmla="*/ 58017218 w 581"/>
                <a:gd name="T83" fmla="*/ 10999436 h 609"/>
                <a:gd name="T84" fmla="*/ 35903020 w 581"/>
                <a:gd name="T85" fmla="*/ 14622627 h 609"/>
                <a:gd name="T86" fmla="*/ 32260601 w 581"/>
                <a:gd name="T87" fmla="*/ 10999436 h 609"/>
                <a:gd name="T88" fmla="*/ 35903020 w 581"/>
                <a:gd name="T89" fmla="*/ 0 h 609"/>
                <a:gd name="T90" fmla="*/ 39545439 w 581"/>
                <a:gd name="T91" fmla="*/ 10999436 h 609"/>
                <a:gd name="T92" fmla="*/ 17561444 w 581"/>
                <a:gd name="T93" fmla="*/ 14622627 h 609"/>
                <a:gd name="T94" fmla="*/ 13788823 w 581"/>
                <a:gd name="T95" fmla="*/ 10999436 h 609"/>
                <a:gd name="T96" fmla="*/ 17561444 w 581"/>
                <a:gd name="T97" fmla="*/ 0 h 609"/>
                <a:gd name="T98" fmla="*/ 21203502 w 581"/>
                <a:gd name="T99" fmla="*/ 10999436 h 609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</a:gdLst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0" t="0" r="r" b="b"/>
              <a:pathLst>
                <a:path w="581" h="609">
                  <a:moveTo>
                    <a:pt x="566" y="523"/>
                  </a:moveTo>
                  <a:lnTo>
                    <a:pt x="566" y="523"/>
                  </a:lnTo>
                  <a:cubicBezTo>
                    <a:pt x="495" y="594"/>
                    <a:pt x="495" y="594"/>
                    <a:pt x="495" y="594"/>
                  </a:cubicBezTo>
                  <a:cubicBezTo>
                    <a:pt x="488" y="601"/>
                    <a:pt x="481" y="608"/>
                    <a:pt x="474" y="608"/>
                  </a:cubicBezTo>
                  <a:cubicBezTo>
                    <a:pt x="467" y="608"/>
                    <a:pt x="460" y="601"/>
                    <a:pt x="453" y="594"/>
                  </a:cubicBezTo>
                  <a:cubicBezTo>
                    <a:pt x="417" y="558"/>
                    <a:pt x="417" y="558"/>
                    <a:pt x="417" y="558"/>
                  </a:cubicBezTo>
                  <a:cubicBezTo>
                    <a:pt x="410" y="551"/>
                    <a:pt x="410" y="544"/>
                    <a:pt x="410" y="537"/>
                  </a:cubicBezTo>
                  <a:cubicBezTo>
                    <a:pt x="410" y="523"/>
                    <a:pt x="417" y="509"/>
                    <a:pt x="439" y="509"/>
                  </a:cubicBezTo>
                  <a:cubicBezTo>
                    <a:pt x="446" y="509"/>
                    <a:pt x="453" y="516"/>
                    <a:pt x="453" y="523"/>
                  </a:cubicBezTo>
                  <a:cubicBezTo>
                    <a:pt x="474" y="537"/>
                    <a:pt x="474" y="537"/>
                    <a:pt x="474" y="537"/>
                  </a:cubicBezTo>
                  <a:cubicBezTo>
                    <a:pt x="530" y="481"/>
                    <a:pt x="530" y="481"/>
                    <a:pt x="530" y="481"/>
                  </a:cubicBezTo>
                  <a:cubicBezTo>
                    <a:pt x="537" y="474"/>
                    <a:pt x="545" y="474"/>
                    <a:pt x="552" y="474"/>
                  </a:cubicBezTo>
                  <a:cubicBezTo>
                    <a:pt x="566" y="474"/>
                    <a:pt x="580" y="488"/>
                    <a:pt x="580" y="502"/>
                  </a:cubicBezTo>
                  <a:cubicBezTo>
                    <a:pt x="580" y="509"/>
                    <a:pt x="573" y="516"/>
                    <a:pt x="566" y="523"/>
                  </a:cubicBezTo>
                  <a:close/>
                  <a:moveTo>
                    <a:pt x="474" y="495"/>
                  </a:moveTo>
                  <a:lnTo>
                    <a:pt x="474" y="495"/>
                  </a:lnTo>
                  <a:cubicBezTo>
                    <a:pt x="467" y="488"/>
                    <a:pt x="453" y="481"/>
                    <a:pt x="439" y="481"/>
                  </a:cubicBezTo>
                  <a:cubicBezTo>
                    <a:pt x="403" y="481"/>
                    <a:pt x="382" y="509"/>
                    <a:pt x="382" y="537"/>
                  </a:cubicBezTo>
                  <a:cubicBezTo>
                    <a:pt x="382" y="558"/>
                    <a:pt x="389" y="573"/>
                    <a:pt x="396" y="580"/>
                  </a:cubicBezTo>
                  <a:cubicBezTo>
                    <a:pt x="424" y="608"/>
                    <a:pt x="424" y="608"/>
                    <a:pt x="424" y="608"/>
                  </a:cubicBezTo>
                  <a:cubicBezTo>
                    <a:pt x="29" y="608"/>
                    <a:pt x="29" y="608"/>
                    <a:pt x="29" y="608"/>
                  </a:cubicBezTo>
                  <a:cubicBezTo>
                    <a:pt x="15" y="608"/>
                    <a:pt x="0" y="594"/>
                    <a:pt x="0" y="580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71"/>
                    <a:pt x="15" y="56"/>
                    <a:pt x="29" y="56"/>
                  </a:cubicBezTo>
                  <a:cubicBezTo>
                    <a:pt x="78" y="56"/>
                    <a:pt x="78" y="56"/>
                    <a:pt x="78" y="56"/>
                  </a:cubicBezTo>
                  <a:cubicBezTo>
                    <a:pt x="78" y="85"/>
                    <a:pt x="78" y="85"/>
                    <a:pt x="78" y="85"/>
                  </a:cubicBezTo>
                  <a:cubicBezTo>
                    <a:pt x="78" y="120"/>
                    <a:pt x="106" y="141"/>
                    <a:pt x="135" y="141"/>
                  </a:cubicBezTo>
                  <a:cubicBezTo>
                    <a:pt x="163" y="141"/>
                    <a:pt x="191" y="120"/>
                    <a:pt x="191" y="85"/>
                  </a:cubicBezTo>
                  <a:cubicBezTo>
                    <a:pt x="191" y="56"/>
                    <a:pt x="191" y="56"/>
                    <a:pt x="191" y="56"/>
                  </a:cubicBezTo>
                  <a:cubicBezTo>
                    <a:pt x="219" y="56"/>
                    <a:pt x="219" y="56"/>
                    <a:pt x="219" y="56"/>
                  </a:cubicBezTo>
                  <a:cubicBezTo>
                    <a:pt x="219" y="85"/>
                    <a:pt x="219" y="85"/>
                    <a:pt x="219" y="85"/>
                  </a:cubicBezTo>
                  <a:cubicBezTo>
                    <a:pt x="219" y="120"/>
                    <a:pt x="248" y="141"/>
                    <a:pt x="276" y="141"/>
                  </a:cubicBezTo>
                  <a:cubicBezTo>
                    <a:pt x="304" y="141"/>
                    <a:pt x="333" y="120"/>
                    <a:pt x="333" y="85"/>
                  </a:cubicBezTo>
                  <a:cubicBezTo>
                    <a:pt x="333" y="56"/>
                    <a:pt x="333" y="56"/>
                    <a:pt x="333" y="56"/>
                  </a:cubicBezTo>
                  <a:cubicBezTo>
                    <a:pt x="361" y="56"/>
                    <a:pt x="361" y="56"/>
                    <a:pt x="361" y="56"/>
                  </a:cubicBezTo>
                  <a:cubicBezTo>
                    <a:pt x="361" y="85"/>
                    <a:pt x="361" y="85"/>
                    <a:pt x="361" y="85"/>
                  </a:cubicBezTo>
                  <a:cubicBezTo>
                    <a:pt x="361" y="120"/>
                    <a:pt x="389" y="141"/>
                    <a:pt x="417" y="141"/>
                  </a:cubicBezTo>
                  <a:cubicBezTo>
                    <a:pt x="446" y="141"/>
                    <a:pt x="474" y="120"/>
                    <a:pt x="474" y="85"/>
                  </a:cubicBezTo>
                  <a:cubicBezTo>
                    <a:pt x="474" y="56"/>
                    <a:pt x="474" y="56"/>
                    <a:pt x="474" y="56"/>
                  </a:cubicBezTo>
                  <a:cubicBezTo>
                    <a:pt x="523" y="56"/>
                    <a:pt x="523" y="56"/>
                    <a:pt x="523" y="56"/>
                  </a:cubicBezTo>
                  <a:cubicBezTo>
                    <a:pt x="537" y="56"/>
                    <a:pt x="552" y="71"/>
                    <a:pt x="552" y="85"/>
                  </a:cubicBezTo>
                  <a:cubicBezTo>
                    <a:pt x="552" y="445"/>
                    <a:pt x="552" y="445"/>
                    <a:pt x="552" y="445"/>
                  </a:cubicBezTo>
                  <a:cubicBezTo>
                    <a:pt x="530" y="445"/>
                    <a:pt x="516" y="452"/>
                    <a:pt x="509" y="460"/>
                  </a:cubicBezTo>
                  <a:lnTo>
                    <a:pt x="474" y="495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cubicBezTo>
                    <a:pt x="78" y="502"/>
                    <a:pt x="85" y="509"/>
                    <a:pt x="99" y="509"/>
                  </a:cubicBezTo>
                  <a:cubicBezTo>
                    <a:pt x="283" y="509"/>
                    <a:pt x="283" y="509"/>
                    <a:pt x="283" y="509"/>
                  </a:cubicBezTo>
                  <a:cubicBezTo>
                    <a:pt x="297" y="509"/>
                    <a:pt x="304" y="502"/>
                    <a:pt x="304" y="488"/>
                  </a:cubicBezTo>
                  <a:cubicBezTo>
                    <a:pt x="304" y="474"/>
                    <a:pt x="297" y="467"/>
                    <a:pt x="283" y="467"/>
                  </a:cubicBezTo>
                  <a:cubicBezTo>
                    <a:pt x="99" y="467"/>
                    <a:pt x="99" y="467"/>
                    <a:pt x="99" y="467"/>
                  </a:cubicBezTo>
                  <a:cubicBezTo>
                    <a:pt x="85" y="467"/>
                    <a:pt x="78" y="474"/>
                    <a:pt x="78" y="488"/>
                  </a:cubicBezTo>
                  <a:close/>
                  <a:moveTo>
                    <a:pt x="446" y="219"/>
                  </a:moveTo>
                  <a:lnTo>
                    <a:pt x="446" y="219"/>
                  </a:lnTo>
                  <a:cubicBezTo>
                    <a:pt x="106" y="219"/>
                    <a:pt x="106" y="219"/>
                    <a:pt x="106" y="219"/>
                  </a:cubicBezTo>
                  <a:cubicBezTo>
                    <a:pt x="92" y="219"/>
                    <a:pt x="78" y="233"/>
                    <a:pt x="78" y="247"/>
                  </a:cubicBezTo>
                  <a:cubicBezTo>
                    <a:pt x="78" y="262"/>
                    <a:pt x="92" y="276"/>
                    <a:pt x="106" y="276"/>
                  </a:cubicBezTo>
                  <a:cubicBezTo>
                    <a:pt x="446" y="276"/>
                    <a:pt x="446" y="276"/>
                    <a:pt x="446" y="276"/>
                  </a:cubicBezTo>
                  <a:cubicBezTo>
                    <a:pt x="460" y="276"/>
                    <a:pt x="474" y="262"/>
                    <a:pt x="474" y="247"/>
                  </a:cubicBezTo>
                  <a:cubicBezTo>
                    <a:pt x="474" y="233"/>
                    <a:pt x="460" y="219"/>
                    <a:pt x="446" y="219"/>
                  </a:cubicBezTo>
                  <a:close/>
                  <a:moveTo>
                    <a:pt x="446" y="339"/>
                  </a:moveTo>
                  <a:lnTo>
                    <a:pt x="446" y="339"/>
                  </a:lnTo>
                  <a:cubicBezTo>
                    <a:pt x="276" y="339"/>
                    <a:pt x="276" y="339"/>
                    <a:pt x="276" y="339"/>
                  </a:cubicBezTo>
                  <a:cubicBezTo>
                    <a:pt x="226" y="339"/>
                    <a:pt x="226" y="339"/>
                    <a:pt x="226" y="339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92" y="339"/>
                    <a:pt x="78" y="353"/>
                    <a:pt x="78" y="367"/>
                  </a:cubicBezTo>
                  <a:cubicBezTo>
                    <a:pt x="78" y="389"/>
                    <a:pt x="92" y="396"/>
                    <a:pt x="106" y="396"/>
                  </a:cubicBezTo>
                  <a:cubicBezTo>
                    <a:pt x="226" y="396"/>
                    <a:pt x="226" y="396"/>
                    <a:pt x="226" y="396"/>
                  </a:cubicBezTo>
                  <a:cubicBezTo>
                    <a:pt x="276" y="396"/>
                    <a:pt x="276" y="396"/>
                    <a:pt x="276" y="396"/>
                  </a:cubicBezTo>
                  <a:cubicBezTo>
                    <a:pt x="446" y="396"/>
                    <a:pt x="446" y="396"/>
                    <a:pt x="446" y="396"/>
                  </a:cubicBezTo>
                  <a:cubicBezTo>
                    <a:pt x="460" y="396"/>
                    <a:pt x="474" y="389"/>
                    <a:pt x="474" y="367"/>
                  </a:cubicBezTo>
                  <a:cubicBezTo>
                    <a:pt x="474" y="353"/>
                    <a:pt x="460" y="339"/>
                    <a:pt x="446" y="339"/>
                  </a:cubicBezTo>
                  <a:close/>
                  <a:moveTo>
                    <a:pt x="417" y="113"/>
                  </a:moveTo>
                  <a:lnTo>
                    <a:pt x="417" y="113"/>
                  </a:lnTo>
                  <a:cubicBezTo>
                    <a:pt x="403" y="113"/>
                    <a:pt x="389" y="106"/>
                    <a:pt x="389" y="85"/>
                  </a:cubicBezTo>
                  <a:cubicBezTo>
                    <a:pt x="389" y="28"/>
                    <a:pt x="389" y="28"/>
                    <a:pt x="389" y="28"/>
                  </a:cubicBezTo>
                  <a:cubicBezTo>
                    <a:pt x="389" y="14"/>
                    <a:pt x="403" y="0"/>
                    <a:pt x="417" y="0"/>
                  </a:cubicBezTo>
                  <a:cubicBezTo>
                    <a:pt x="431" y="0"/>
                    <a:pt x="446" y="14"/>
                    <a:pt x="446" y="28"/>
                  </a:cubicBezTo>
                  <a:cubicBezTo>
                    <a:pt x="446" y="85"/>
                    <a:pt x="446" y="85"/>
                    <a:pt x="446" y="85"/>
                  </a:cubicBezTo>
                  <a:cubicBezTo>
                    <a:pt x="446" y="106"/>
                    <a:pt x="431" y="113"/>
                    <a:pt x="417" y="113"/>
                  </a:cubicBezTo>
                  <a:close/>
                  <a:moveTo>
                    <a:pt x="276" y="113"/>
                  </a:moveTo>
                  <a:lnTo>
                    <a:pt x="276" y="113"/>
                  </a:lnTo>
                  <a:cubicBezTo>
                    <a:pt x="262" y="113"/>
                    <a:pt x="248" y="106"/>
                    <a:pt x="248" y="85"/>
                  </a:cubicBezTo>
                  <a:cubicBezTo>
                    <a:pt x="248" y="28"/>
                    <a:pt x="248" y="28"/>
                    <a:pt x="248" y="28"/>
                  </a:cubicBezTo>
                  <a:cubicBezTo>
                    <a:pt x="248" y="14"/>
                    <a:pt x="262" y="0"/>
                    <a:pt x="276" y="0"/>
                  </a:cubicBezTo>
                  <a:cubicBezTo>
                    <a:pt x="290" y="0"/>
                    <a:pt x="304" y="14"/>
                    <a:pt x="304" y="28"/>
                  </a:cubicBezTo>
                  <a:cubicBezTo>
                    <a:pt x="304" y="85"/>
                    <a:pt x="304" y="85"/>
                    <a:pt x="304" y="85"/>
                  </a:cubicBezTo>
                  <a:cubicBezTo>
                    <a:pt x="304" y="106"/>
                    <a:pt x="290" y="113"/>
                    <a:pt x="276" y="11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21" y="113"/>
                    <a:pt x="106" y="106"/>
                    <a:pt x="106" y="85"/>
                  </a:cubicBezTo>
                  <a:cubicBezTo>
                    <a:pt x="106" y="28"/>
                    <a:pt x="106" y="28"/>
                    <a:pt x="106" y="28"/>
                  </a:cubicBezTo>
                  <a:cubicBezTo>
                    <a:pt x="106" y="14"/>
                    <a:pt x="121" y="0"/>
                    <a:pt x="135" y="0"/>
                  </a:cubicBezTo>
                  <a:cubicBezTo>
                    <a:pt x="149" y="0"/>
                    <a:pt x="163" y="14"/>
                    <a:pt x="163" y="28"/>
                  </a:cubicBezTo>
                  <a:cubicBezTo>
                    <a:pt x="163" y="85"/>
                    <a:pt x="163" y="85"/>
                    <a:pt x="163" y="85"/>
                  </a:cubicBezTo>
                  <a:cubicBezTo>
                    <a:pt x="163" y="106"/>
                    <a:pt x="149" y="113"/>
                    <a:pt x="135" y="11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4644008" y="1275213"/>
            <a:ext cx="432048" cy="432048"/>
            <a:chOff x="4788024" y="1275213"/>
            <a:chExt cx="432048" cy="432048"/>
          </a:xfrm>
        </p:grpSpPr>
        <p:sp>
          <p:nvSpPr>
            <p:cNvPr id="17" name="椭圆 65"/>
            <p:cNvSpPr>
              <a:spLocks noChangeArrowheads="1"/>
            </p:cNvSpPr>
            <p:nvPr/>
          </p:nvSpPr>
          <p:spPr bwMode="auto">
            <a:xfrm>
              <a:off x="4788024" y="1275213"/>
              <a:ext cx="432048" cy="432048"/>
            </a:xfrm>
            <a:prstGeom prst="ellipse">
              <a:avLst/>
            </a:prstGeom>
            <a:solidFill>
              <a:srgbClr val="F79600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0" name="Freeform 110"/>
            <p:cNvSpPr>
              <a:spLocks noChangeArrowheads="1"/>
            </p:cNvSpPr>
            <p:nvPr/>
          </p:nvSpPr>
          <p:spPr bwMode="auto">
            <a:xfrm>
              <a:off x="4891102" y="1366806"/>
              <a:ext cx="250679" cy="248862"/>
            </a:xfrm>
            <a:custGeom>
              <a:gdLst>
                <a:gd name="T0" fmla="*/ 78678142 w 609"/>
                <a:gd name="T1" fmla="*/ 71002280 h 602"/>
                <a:gd name="T2" fmla="*/ 78678142 w 609"/>
                <a:gd name="T3" fmla="*/ 71002280 h 602"/>
                <a:gd name="T4" fmla="*/ 71302258 w 609"/>
                <a:gd name="T5" fmla="*/ 78441997 h 602"/>
                <a:gd name="T6" fmla="*/ 65867111 w 609"/>
                <a:gd name="T7" fmla="*/ 76614673 h 602"/>
                <a:gd name="T8" fmla="*/ 44774038 w 609"/>
                <a:gd name="T9" fmla="*/ 54426302 h 602"/>
                <a:gd name="T10" fmla="*/ 29245613 w 609"/>
                <a:gd name="T11" fmla="*/ 59125033 h 602"/>
                <a:gd name="T12" fmla="*/ 0 w 609"/>
                <a:gd name="T13" fmla="*/ 29497307 h 602"/>
                <a:gd name="T14" fmla="*/ 29245613 w 609"/>
                <a:gd name="T15" fmla="*/ 0 h 602"/>
                <a:gd name="T16" fmla="*/ 58491226 w 609"/>
                <a:gd name="T17" fmla="*/ 29497307 h 602"/>
                <a:gd name="T18" fmla="*/ 54867675 w 609"/>
                <a:gd name="T19" fmla="*/ 44376380 h 602"/>
                <a:gd name="T20" fmla="*/ 75960749 w 609"/>
                <a:gd name="T21" fmla="*/ 65520668 h 602"/>
                <a:gd name="T22" fmla="*/ 78678142 w 609"/>
                <a:gd name="T23" fmla="*/ 71002280 h 602"/>
                <a:gd name="T24" fmla="*/ 29245613 w 609"/>
                <a:gd name="T25" fmla="*/ 7439717 h 602"/>
                <a:gd name="T26" fmla="*/ 29245613 w 609"/>
                <a:gd name="T27" fmla="*/ 7439717 h 602"/>
                <a:gd name="T28" fmla="*/ 7246742 w 609"/>
                <a:gd name="T29" fmla="*/ 29497307 h 602"/>
                <a:gd name="T30" fmla="*/ 29245613 w 609"/>
                <a:gd name="T31" fmla="*/ 51685677 h 602"/>
                <a:gd name="T32" fmla="*/ 51244484 w 609"/>
                <a:gd name="T33" fmla="*/ 29497307 h 602"/>
                <a:gd name="T34" fmla="*/ 29245613 w 609"/>
                <a:gd name="T35" fmla="*/ 7439717 h 602"/>
                <a:gd name="T36" fmla="*/ 42056644 w 609"/>
                <a:gd name="T37" fmla="*/ 33282375 h 602"/>
                <a:gd name="T38" fmla="*/ 42056644 w 609"/>
                <a:gd name="T39" fmla="*/ 33282375 h 602"/>
                <a:gd name="T40" fmla="*/ 32868804 w 609"/>
                <a:gd name="T41" fmla="*/ 33282375 h 602"/>
                <a:gd name="T42" fmla="*/ 32868804 w 609"/>
                <a:gd name="T43" fmla="*/ 41504973 h 602"/>
                <a:gd name="T44" fmla="*/ 29245613 w 609"/>
                <a:gd name="T45" fmla="*/ 45290042 h 602"/>
                <a:gd name="T46" fmla="*/ 25622062 w 609"/>
                <a:gd name="T47" fmla="*/ 41504973 h 602"/>
                <a:gd name="T48" fmla="*/ 25622062 w 609"/>
                <a:gd name="T49" fmla="*/ 33282375 h 602"/>
                <a:gd name="T50" fmla="*/ 17340380 w 609"/>
                <a:gd name="T51" fmla="*/ 33282375 h 602"/>
                <a:gd name="T52" fmla="*/ 13716829 w 609"/>
                <a:gd name="T53" fmla="*/ 29497307 h 602"/>
                <a:gd name="T54" fmla="*/ 17340380 w 609"/>
                <a:gd name="T55" fmla="*/ 25842658 h 602"/>
                <a:gd name="T56" fmla="*/ 25622062 w 609"/>
                <a:gd name="T57" fmla="*/ 25842658 h 602"/>
                <a:gd name="T58" fmla="*/ 25622062 w 609"/>
                <a:gd name="T59" fmla="*/ 16575978 h 602"/>
                <a:gd name="T60" fmla="*/ 29245613 w 609"/>
                <a:gd name="T61" fmla="*/ 12921329 h 602"/>
                <a:gd name="T62" fmla="*/ 32868804 w 609"/>
                <a:gd name="T63" fmla="*/ 16575978 h 602"/>
                <a:gd name="T64" fmla="*/ 32868804 w 609"/>
                <a:gd name="T65" fmla="*/ 25842658 h 602"/>
                <a:gd name="T66" fmla="*/ 42056644 w 609"/>
                <a:gd name="T67" fmla="*/ 25842658 h 602"/>
                <a:gd name="T68" fmla="*/ 45679835 w 609"/>
                <a:gd name="T69" fmla="*/ 29497307 h 602"/>
                <a:gd name="T70" fmla="*/ 42056644 w 609"/>
                <a:gd name="T71" fmla="*/ 33282375 h 60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609" h="602">
                  <a:moveTo>
                    <a:pt x="608" y="544"/>
                  </a:moveTo>
                  <a:lnTo>
                    <a:pt x="608" y="544"/>
                  </a:lnTo>
                  <a:cubicBezTo>
                    <a:pt x="608" y="573"/>
                    <a:pt x="579" y="601"/>
                    <a:pt x="551" y="601"/>
                  </a:cubicBezTo>
                  <a:cubicBezTo>
                    <a:pt x="530" y="601"/>
                    <a:pt x="516" y="594"/>
                    <a:pt x="509" y="587"/>
                  </a:cubicBezTo>
                  <a:cubicBezTo>
                    <a:pt x="346" y="417"/>
                    <a:pt x="346" y="417"/>
                    <a:pt x="346" y="417"/>
                  </a:cubicBezTo>
                  <a:cubicBezTo>
                    <a:pt x="311" y="438"/>
                    <a:pt x="269" y="453"/>
                    <a:pt x="226" y="453"/>
                  </a:cubicBezTo>
                  <a:cubicBezTo>
                    <a:pt x="106" y="453"/>
                    <a:pt x="0" y="347"/>
                    <a:pt x="0" y="226"/>
                  </a:cubicBezTo>
                  <a:cubicBezTo>
                    <a:pt x="0" y="99"/>
                    <a:pt x="106" y="0"/>
                    <a:pt x="226" y="0"/>
                  </a:cubicBezTo>
                  <a:cubicBezTo>
                    <a:pt x="353" y="0"/>
                    <a:pt x="452" y="99"/>
                    <a:pt x="452" y="226"/>
                  </a:cubicBezTo>
                  <a:cubicBezTo>
                    <a:pt x="452" y="269"/>
                    <a:pt x="445" y="304"/>
                    <a:pt x="424" y="340"/>
                  </a:cubicBezTo>
                  <a:cubicBezTo>
                    <a:pt x="587" y="502"/>
                    <a:pt x="587" y="502"/>
                    <a:pt x="587" y="502"/>
                  </a:cubicBezTo>
                  <a:cubicBezTo>
                    <a:pt x="601" y="516"/>
                    <a:pt x="608" y="530"/>
                    <a:pt x="608" y="544"/>
                  </a:cubicBezTo>
                  <a:close/>
                  <a:moveTo>
                    <a:pt x="226" y="57"/>
                  </a:moveTo>
                  <a:lnTo>
                    <a:pt x="226" y="57"/>
                  </a:lnTo>
                  <a:cubicBezTo>
                    <a:pt x="134" y="57"/>
                    <a:pt x="56" y="127"/>
                    <a:pt x="56" y="226"/>
                  </a:cubicBezTo>
                  <a:cubicBezTo>
                    <a:pt x="56" y="318"/>
                    <a:pt x="134" y="396"/>
                    <a:pt x="226" y="396"/>
                  </a:cubicBezTo>
                  <a:cubicBezTo>
                    <a:pt x="325" y="396"/>
                    <a:pt x="396" y="318"/>
                    <a:pt x="396" y="226"/>
                  </a:cubicBezTo>
                  <a:cubicBezTo>
                    <a:pt x="396" y="127"/>
                    <a:pt x="325" y="57"/>
                    <a:pt x="226" y="57"/>
                  </a:cubicBezTo>
                  <a:close/>
                  <a:moveTo>
                    <a:pt x="325" y="255"/>
                  </a:moveTo>
                  <a:lnTo>
                    <a:pt x="325" y="255"/>
                  </a:lnTo>
                  <a:cubicBezTo>
                    <a:pt x="254" y="255"/>
                    <a:pt x="254" y="255"/>
                    <a:pt x="254" y="255"/>
                  </a:cubicBezTo>
                  <a:cubicBezTo>
                    <a:pt x="254" y="318"/>
                    <a:pt x="254" y="318"/>
                    <a:pt x="254" y="318"/>
                  </a:cubicBezTo>
                  <a:cubicBezTo>
                    <a:pt x="254" y="333"/>
                    <a:pt x="247" y="347"/>
                    <a:pt x="226" y="347"/>
                  </a:cubicBezTo>
                  <a:cubicBezTo>
                    <a:pt x="212" y="347"/>
                    <a:pt x="198" y="333"/>
                    <a:pt x="198" y="318"/>
                  </a:cubicBezTo>
                  <a:cubicBezTo>
                    <a:pt x="198" y="255"/>
                    <a:pt x="198" y="255"/>
                    <a:pt x="198" y="255"/>
                  </a:cubicBezTo>
                  <a:cubicBezTo>
                    <a:pt x="134" y="255"/>
                    <a:pt x="134" y="255"/>
                    <a:pt x="134" y="255"/>
                  </a:cubicBezTo>
                  <a:cubicBezTo>
                    <a:pt x="120" y="255"/>
                    <a:pt x="106" y="241"/>
                    <a:pt x="106" y="226"/>
                  </a:cubicBezTo>
                  <a:cubicBezTo>
                    <a:pt x="106" y="205"/>
                    <a:pt x="120" y="198"/>
                    <a:pt x="134" y="198"/>
                  </a:cubicBezTo>
                  <a:cubicBezTo>
                    <a:pt x="198" y="198"/>
                    <a:pt x="198" y="198"/>
                    <a:pt x="198" y="198"/>
                  </a:cubicBezTo>
                  <a:cubicBezTo>
                    <a:pt x="198" y="127"/>
                    <a:pt x="198" y="127"/>
                    <a:pt x="198" y="127"/>
                  </a:cubicBezTo>
                  <a:cubicBezTo>
                    <a:pt x="198" y="113"/>
                    <a:pt x="212" y="99"/>
                    <a:pt x="226" y="99"/>
                  </a:cubicBezTo>
                  <a:cubicBezTo>
                    <a:pt x="247" y="99"/>
                    <a:pt x="254" y="113"/>
                    <a:pt x="254" y="127"/>
                  </a:cubicBezTo>
                  <a:cubicBezTo>
                    <a:pt x="254" y="198"/>
                    <a:pt x="254" y="198"/>
                    <a:pt x="254" y="198"/>
                  </a:cubicBezTo>
                  <a:cubicBezTo>
                    <a:pt x="325" y="198"/>
                    <a:pt x="325" y="198"/>
                    <a:pt x="325" y="198"/>
                  </a:cubicBezTo>
                  <a:cubicBezTo>
                    <a:pt x="339" y="198"/>
                    <a:pt x="353" y="205"/>
                    <a:pt x="353" y="226"/>
                  </a:cubicBezTo>
                  <a:cubicBezTo>
                    <a:pt x="353" y="241"/>
                    <a:pt x="339" y="255"/>
                    <a:pt x="325" y="25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5292080" y="1274820"/>
            <a:ext cx="432833" cy="432834"/>
            <a:chOff x="5436096" y="1274820"/>
            <a:chExt cx="432833" cy="432834"/>
          </a:xfrm>
        </p:grpSpPr>
        <p:sp>
          <p:nvSpPr>
            <p:cNvPr id="25" name="椭圆 16"/>
            <p:cNvSpPr>
              <a:spLocks noChangeArrowheads="1"/>
            </p:cNvSpPr>
            <p:nvPr/>
          </p:nvSpPr>
          <p:spPr bwMode="auto">
            <a:xfrm>
              <a:off x="5436096" y="1274820"/>
              <a:ext cx="432833" cy="43283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1" name="Freeform 16"/>
            <p:cNvSpPr>
              <a:spLocks noChangeArrowheads="1"/>
            </p:cNvSpPr>
            <p:nvPr/>
          </p:nvSpPr>
          <p:spPr bwMode="auto">
            <a:xfrm>
              <a:off x="5554420" y="1377705"/>
              <a:ext cx="196183" cy="227065"/>
            </a:xfrm>
            <a:custGeom>
              <a:gdLst>
                <a:gd name="T0" fmla="*/ 58106390 w 475"/>
                <a:gd name="T1" fmla="*/ 71207247 h 552"/>
                <a:gd name="T2" fmla="*/ 58106390 w 475"/>
                <a:gd name="T3" fmla="*/ 71207247 h 552"/>
                <a:gd name="T4" fmla="*/ 54327993 w 475"/>
                <a:gd name="T5" fmla="*/ 71207247 h 552"/>
                <a:gd name="T6" fmla="*/ 54327993 w 475"/>
                <a:gd name="T7" fmla="*/ 0 h 552"/>
                <a:gd name="T8" fmla="*/ 58106390 w 475"/>
                <a:gd name="T9" fmla="*/ 0 h 552"/>
                <a:gd name="T10" fmla="*/ 61754124 w 475"/>
                <a:gd name="T11" fmla="*/ 3618618 h 552"/>
                <a:gd name="T12" fmla="*/ 61754124 w 475"/>
                <a:gd name="T13" fmla="*/ 67588630 h 552"/>
                <a:gd name="T14" fmla="*/ 58106390 w 475"/>
                <a:gd name="T15" fmla="*/ 71207247 h 552"/>
                <a:gd name="T16" fmla="*/ 7426131 w 475"/>
                <a:gd name="T17" fmla="*/ 67588630 h 552"/>
                <a:gd name="T18" fmla="*/ 7426131 w 475"/>
                <a:gd name="T19" fmla="*/ 67588630 h 552"/>
                <a:gd name="T20" fmla="*/ 7426131 w 475"/>
                <a:gd name="T21" fmla="*/ 63970012 h 552"/>
                <a:gd name="T22" fmla="*/ 13809846 w 475"/>
                <a:gd name="T23" fmla="*/ 63970012 h 552"/>
                <a:gd name="T24" fmla="*/ 21235977 w 475"/>
                <a:gd name="T25" fmla="*/ 56603721 h 552"/>
                <a:gd name="T26" fmla="*/ 13809846 w 475"/>
                <a:gd name="T27" fmla="*/ 49237429 h 552"/>
                <a:gd name="T28" fmla="*/ 7426131 w 475"/>
                <a:gd name="T29" fmla="*/ 49237429 h 552"/>
                <a:gd name="T30" fmla="*/ 7426131 w 475"/>
                <a:gd name="T31" fmla="*/ 42905028 h 552"/>
                <a:gd name="T32" fmla="*/ 13809846 w 475"/>
                <a:gd name="T33" fmla="*/ 42905028 h 552"/>
                <a:gd name="T34" fmla="*/ 21235977 w 475"/>
                <a:gd name="T35" fmla="*/ 35539095 h 552"/>
                <a:gd name="T36" fmla="*/ 13809846 w 475"/>
                <a:gd name="T37" fmla="*/ 28301860 h 552"/>
                <a:gd name="T38" fmla="*/ 7426131 w 475"/>
                <a:gd name="T39" fmla="*/ 28301860 h 552"/>
                <a:gd name="T40" fmla="*/ 7426131 w 475"/>
                <a:gd name="T41" fmla="*/ 21840403 h 552"/>
                <a:gd name="T42" fmla="*/ 13809846 w 475"/>
                <a:gd name="T43" fmla="*/ 21840403 h 552"/>
                <a:gd name="T44" fmla="*/ 21235977 w 475"/>
                <a:gd name="T45" fmla="*/ 14603167 h 552"/>
                <a:gd name="T46" fmla="*/ 13809846 w 475"/>
                <a:gd name="T47" fmla="*/ 7236876 h 552"/>
                <a:gd name="T48" fmla="*/ 7426131 w 475"/>
                <a:gd name="T49" fmla="*/ 7236876 h 552"/>
                <a:gd name="T50" fmla="*/ 7426131 w 475"/>
                <a:gd name="T51" fmla="*/ 3618618 h 552"/>
                <a:gd name="T52" fmla="*/ 11074226 w 475"/>
                <a:gd name="T53" fmla="*/ 0 h 552"/>
                <a:gd name="T54" fmla="*/ 50680259 w 475"/>
                <a:gd name="T55" fmla="*/ 0 h 552"/>
                <a:gd name="T56" fmla="*/ 50680259 w 475"/>
                <a:gd name="T57" fmla="*/ 71207247 h 552"/>
                <a:gd name="T58" fmla="*/ 11074226 w 475"/>
                <a:gd name="T59" fmla="*/ 71207247 h 552"/>
                <a:gd name="T60" fmla="*/ 7426131 w 475"/>
                <a:gd name="T61" fmla="*/ 67588630 h 552"/>
                <a:gd name="T62" fmla="*/ 17588243 w 475"/>
                <a:gd name="T63" fmla="*/ 14603167 h 552"/>
                <a:gd name="T64" fmla="*/ 17588243 w 475"/>
                <a:gd name="T65" fmla="*/ 14603167 h 552"/>
                <a:gd name="T66" fmla="*/ 13809846 w 475"/>
                <a:gd name="T67" fmla="*/ 18221785 h 552"/>
                <a:gd name="T68" fmla="*/ 3778036 w 475"/>
                <a:gd name="T69" fmla="*/ 18221785 h 552"/>
                <a:gd name="T70" fmla="*/ 0 w 475"/>
                <a:gd name="T71" fmla="*/ 14603167 h 552"/>
                <a:gd name="T72" fmla="*/ 3778036 w 475"/>
                <a:gd name="T73" fmla="*/ 10984909 h 552"/>
                <a:gd name="T74" fmla="*/ 13809846 w 475"/>
                <a:gd name="T75" fmla="*/ 10984909 h 552"/>
                <a:gd name="T76" fmla="*/ 17588243 w 475"/>
                <a:gd name="T77" fmla="*/ 14603167 h 552"/>
                <a:gd name="T78" fmla="*/ 3778036 w 475"/>
                <a:gd name="T79" fmla="*/ 31920478 h 552"/>
                <a:gd name="T80" fmla="*/ 3778036 w 475"/>
                <a:gd name="T81" fmla="*/ 31920478 h 552"/>
                <a:gd name="T82" fmla="*/ 13809846 w 475"/>
                <a:gd name="T83" fmla="*/ 31920478 h 552"/>
                <a:gd name="T84" fmla="*/ 17588243 w 475"/>
                <a:gd name="T85" fmla="*/ 35539095 h 552"/>
                <a:gd name="T86" fmla="*/ 13809846 w 475"/>
                <a:gd name="T87" fmla="*/ 39286770 h 552"/>
                <a:gd name="T88" fmla="*/ 3778036 w 475"/>
                <a:gd name="T89" fmla="*/ 39286770 h 552"/>
                <a:gd name="T90" fmla="*/ 0 w 475"/>
                <a:gd name="T91" fmla="*/ 35539095 h 552"/>
                <a:gd name="T92" fmla="*/ 3778036 w 475"/>
                <a:gd name="T93" fmla="*/ 31920478 h 552"/>
                <a:gd name="T94" fmla="*/ 3778036 w 475"/>
                <a:gd name="T95" fmla="*/ 52985462 h 552"/>
                <a:gd name="T96" fmla="*/ 3778036 w 475"/>
                <a:gd name="T97" fmla="*/ 52985462 h 552"/>
                <a:gd name="T98" fmla="*/ 13809846 w 475"/>
                <a:gd name="T99" fmla="*/ 52985462 h 552"/>
                <a:gd name="T100" fmla="*/ 17588243 w 475"/>
                <a:gd name="T101" fmla="*/ 56603721 h 552"/>
                <a:gd name="T102" fmla="*/ 13809846 w 475"/>
                <a:gd name="T103" fmla="*/ 60222338 h 552"/>
                <a:gd name="T104" fmla="*/ 3778036 w 475"/>
                <a:gd name="T105" fmla="*/ 60222338 h 552"/>
                <a:gd name="T106" fmla="*/ 0 w 475"/>
                <a:gd name="T107" fmla="*/ 56603721 h 552"/>
                <a:gd name="T108" fmla="*/ 3778036 w 475"/>
                <a:gd name="T109" fmla="*/ 52985462 h 552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75" h="552">
                  <a:moveTo>
                    <a:pt x="446" y="551"/>
                  </a:moveTo>
                  <a:lnTo>
                    <a:pt x="446" y="551"/>
                  </a:lnTo>
                  <a:cubicBezTo>
                    <a:pt x="417" y="551"/>
                    <a:pt x="417" y="551"/>
                    <a:pt x="417" y="551"/>
                  </a:cubicBezTo>
                  <a:cubicBezTo>
                    <a:pt x="417" y="0"/>
                    <a:pt x="417" y="0"/>
                    <a:pt x="417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60" y="0"/>
                    <a:pt x="474" y="14"/>
                    <a:pt x="474" y="28"/>
                  </a:cubicBezTo>
                  <a:cubicBezTo>
                    <a:pt x="474" y="523"/>
                    <a:pt x="474" y="523"/>
                    <a:pt x="474" y="523"/>
                  </a:cubicBezTo>
                  <a:cubicBezTo>
                    <a:pt x="474" y="537"/>
                    <a:pt x="460" y="551"/>
                    <a:pt x="446" y="551"/>
                  </a:cubicBezTo>
                  <a:close/>
                  <a:moveTo>
                    <a:pt x="57" y="523"/>
                  </a:moveTo>
                  <a:lnTo>
                    <a:pt x="57" y="523"/>
                  </a:lnTo>
                  <a:cubicBezTo>
                    <a:pt x="57" y="495"/>
                    <a:pt x="57" y="495"/>
                    <a:pt x="57" y="495"/>
                  </a:cubicBezTo>
                  <a:cubicBezTo>
                    <a:pt x="106" y="495"/>
                    <a:pt x="106" y="495"/>
                    <a:pt x="106" y="495"/>
                  </a:cubicBezTo>
                  <a:cubicBezTo>
                    <a:pt x="135" y="495"/>
                    <a:pt x="163" y="466"/>
                    <a:pt x="163" y="438"/>
                  </a:cubicBezTo>
                  <a:cubicBezTo>
                    <a:pt x="163" y="403"/>
                    <a:pt x="135" y="381"/>
                    <a:pt x="106" y="381"/>
                  </a:cubicBezTo>
                  <a:cubicBezTo>
                    <a:pt x="57" y="381"/>
                    <a:pt x="57" y="381"/>
                    <a:pt x="57" y="381"/>
                  </a:cubicBezTo>
                  <a:cubicBezTo>
                    <a:pt x="57" y="332"/>
                    <a:pt x="57" y="332"/>
                    <a:pt x="57" y="332"/>
                  </a:cubicBezTo>
                  <a:cubicBezTo>
                    <a:pt x="106" y="332"/>
                    <a:pt x="106" y="332"/>
                    <a:pt x="106" y="332"/>
                  </a:cubicBezTo>
                  <a:cubicBezTo>
                    <a:pt x="135" y="332"/>
                    <a:pt x="163" y="304"/>
                    <a:pt x="163" y="275"/>
                  </a:cubicBezTo>
                  <a:cubicBezTo>
                    <a:pt x="163" y="247"/>
                    <a:pt x="135" y="219"/>
                    <a:pt x="106" y="219"/>
                  </a:cubicBezTo>
                  <a:cubicBezTo>
                    <a:pt x="57" y="219"/>
                    <a:pt x="57" y="219"/>
                    <a:pt x="57" y="219"/>
                  </a:cubicBezTo>
                  <a:cubicBezTo>
                    <a:pt x="57" y="169"/>
                    <a:pt x="57" y="169"/>
                    <a:pt x="57" y="169"/>
                  </a:cubicBezTo>
                  <a:cubicBezTo>
                    <a:pt x="106" y="169"/>
                    <a:pt x="106" y="169"/>
                    <a:pt x="106" y="169"/>
                  </a:cubicBezTo>
                  <a:cubicBezTo>
                    <a:pt x="135" y="169"/>
                    <a:pt x="163" y="148"/>
                    <a:pt x="163" y="113"/>
                  </a:cubicBezTo>
                  <a:cubicBezTo>
                    <a:pt x="163" y="85"/>
                    <a:pt x="135" y="56"/>
                    <a:pt x="106" y="56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57" y="28"/>
                    <a:pt x="57" y="28"/>
                    <a:pt x="57" y="28"/>
                  </a:cubicBezTo>
                  <a:cubicBezTo>
                    <a:pt x="57" y="14"/>
                    <a:pt x="71" y="0"/>
                    <a:pt x="85" y="0"/>
                  </a:cubicBezTo>
                  <a:cubicBezTo>
                    <a:pt x="389" y="0"/>
                    <a:pt x="389" y="0"/>
                    <a:pt x="389" y="0"/>
                  </a:cubicBezTo>
                  <a:cubicBezTo>
                    <a:pt x="389" y="551"/>
                    <a:pt x="389" y="551"/>
                    <a:pt x="389" y="551"/>
                  </a:cubicBezTo>
                  <a:cubicBezTo>
                    <a:pt x="85" y="551"/>
                    <a:pt x="85" y="551"/>
                    <a:pt x="85" y="551"/>
                  </a:cubicBezTo>
                  <a:cubicBezTo>
                    <a:pt x="71" y="551"/>
                    <a:pt x="57" y="537"/>
                    <a:pt x="57" y="52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35" y="134"/>
                    <a:pt x="120" y="141"/>
                    <a:pt x="106" y="141"/>
                  </a:cubicBezTo>
                  <a:cubicBezTo>
                    <a:pt x="29" y="141"/>
                    <a:pt x="29" y="141"/>
                    <a:pt x="29" y="141"/>
                  </a:cubicBezTo>
                  <a:cubicBezTo>
                    <a:pt x="15" y="141"/>
                    <a:pt x="0" y="134"/>
                    <a:pt x="0" y="113"/>
                  </a:cubicBezTo>
                  <a:cubicBezTo>
                    <a:pt x="0" y="99"/>
                    <a:pt x="15" y="85"/>
                    <a:pt x="29" y="85"/>
                  </a:cubicBezTo>
                  <a:cubicBezTo>
                    <a:pt x="106" y="85"/>
                    <a:pt x="106" y="85"/>
                    <a:pt x="106" y="85"/>
                  </a:cubicBezTo>
                  <a:cubicBezTo>
                    <a:pt x="120" y="85"/>
                    <a:pt x="135" y="99"/>
                    <a:pt x="135" y="113"/>
                  </a:cubicBezTo>
                  <a:close/>
                  <a:moveTo>
                    <a:pt x="29" y="247"/>
                  </a:moveTo>
                  <a:lnTo>
                    <a:pt x="29" y="247"/>
                  </a:lnTo>
                  <a:cubicBezTo>
                    <a:pt x="106" y="247"/>
                    <a:pt x="106" y="247"/>
                    <a:pt x="106" y="247"/>
                  </a:cubicBezTo>
                  <a:cubicBezTo>
                    <a:pt x="120" y="247"/>
                    <a:pt x="135" y="261"/>
                    <a:pt x="135" y="275"/>
                  </a:cubicBezTo>
                  <a:cubicBezTo>
                    <a:pt x="135" y="290"/>
                    <a:pt x="120" y="304"/>
                    <a:pt x="106" y="304"/>
                  </a:cubicBezTo>
                  <a:cubicBezTo>
                    <a:pt x="29" y="304"/>
                    <a:pt x="29" y="304"/>
                    <a:pt x="29" y="304"/>
                  </a:cubicBezTo>
                  <a:cubicBezTo>
                    <a:pt x="15" y="304"/>
                    <a:pt x="0" y="290"/>
                    <a:pt x="0" y="275"/>
                  </a:cubicBezTo>
                  <a:cubicBezTo>
                    <a:pt x="0" y="261"/>
                    <a:pt x="15" y="247"/>
                    <a:pt x="29" y="247"/>
                  </a:cubicBezTo>
                  <a:close/>
                  <a:moveTo>
                    <a:pt x="29" y="410"/>
                  </a:moveTo>
                  <a:lnTo>
                    <a:pt x="29" y="410"/>
                  </a:lnTo>
                  <a:cubicBezTo>
                    <a:pt x="106" y="410"/>
                    <a:pt x="106" y="410"/>
                    <a:pt x="106" y="410"/>
                  </a:cubicBezTo>
                  <a:cubicBezTo>
                    <a:pt x="120" y="410"/>
                    <a:pt x="135" y="417"/>
                    <a:pt x="135" y="438"/>
                  </a:cubicBezTo>
                  <a:cubicBezTo>
                    <a:pt x="135" y="452"/>
                    <a:pt x="120" y="466"/>
                    <a:pt x="106" y="466"/>
                  </a:cubicBezTo>
                  <a:cubicBezTo>
                    <a:pt x="29" y="466"/>
                    <a:pt x="29" y="466"/>
                    <a:pt x="29" y="466"/>
                  </a:cubicBezTo>
                  <a:cubicBezTo>
                    <a:pt x="15" y="466"/>
                    <a:pt x="0" y="452"/>
                    <a:pt x="0" y="438"/>
                  </a:cubicBezTo>
                  <a:cubicBezTo>
                    <a:pt x="0" y="417"/>
                    <a:pt x="15" y="410"/>
                    <a:pt x="29" y="41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3347864" y="1274820"/>
            <a:ext cx="432833" cy="432834"/>
            <a:chOff x="3491880" y="1274820"/>
            <a:chExt cx="432833" cy="432834"/>
          </a:xfrm>
        </p:grpSpPr>
        <p:sp>
          <p:nvSpPr>
            <p:cNvPr id="11" name="椭圆 16"/>
            <p:cNvSpPr>
              <a:spLocks noChangeArrowheads="1"/>
            </p:cNvSpPr>
            <p:nvPr/>
          </p:nvSpPr>
          <p:spPr bwMode="auto">
            <a:xfrm>
              <a:off x="3491880" y="1274820"/>
              <a:ext cx="432833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2" name="Freeform 75"/>
            <p:cNvSpPr>
              <a:spLocks noChangeArrowheads="1"/>
            </p:cNvSpPr>
            <p:nvPr/>
          </p:nvSpPr>
          <p:spPr bwMode="auto">
            <a:xfrm>
              <a:off x="3583864" y="1385879"/>
              <a:ext cx="248863" cy="210716"/>
            </a:xfrm>
            <a:custGeom>
              <a:gdLst>
                <a:gd name="T0" fmla="*/ 74657633 w 602"/>
                <a:gd name="T1" fmla="*/ 66362244 h 510"/>
                <a:gd name="T2" fmla="*/ 74657633 w 602"/>
                <a:gd name="T3" fmla="*/ 66362244 h 510"/>
                <a:gd name="T4" fmla="*/ 3654665 w 602"/>
                <a:gd name="T5" fmla="*/ 66362244 h 510"/>
                <a:gd name="T6" fmla="*/ 0 w 602"/>
                <a:gd name="T7" fmla="*/ 62711741 h 510"/>
                <a:gd name="T8" fmla="*/ 0 w 602"/>
                <a:gd name="T9" fmla="*/ 3650503 h 510"/>
                <a:gd name="T10" fmla="*/ 3654665 w 602"/>
                <a:gd name="T11" fmla="*/ 0 h 510"/>
                <a:gd name="T12" fmla="*/ 7308970 w 602"/>
                <a:gd name="T13" fmla="*/ 3650503 h 510"/>
                <a:gd name="T14" fmla="*/ 7308970 w 602"/>
                <a:gd name="T15" fmla="*/ 50717076 h 510"/>
                <a:gd name="T16" fmla="*/ 7308970 w 602"/>
                <a:gd name="T17" fmla="*/ 50717076 h 510"/>
                <a:gd name="T18" fmla="*/ 7308970 w 602"/>
                <a:gd name="T19" fmla="*/ 58930528 h 510"/>
                <a:gd name="T20" fmla="*/ 74657633 w 602"/>
                <a:gd name="T21" fmla="*/ 58930528 h 510"/>
                <a:gd name="T22" fmla="*/ 78442719 w 602"/>
                <a:gd name="T23" fmla="*/ 62711741 h 510"/>
                <a:gd name="T24" fmla="*/ 74657633 w 602"/>
                <a:gd name="T25" fmla="*/ 66362244 h 510"/>
                <a:gd name="T26" fmla="*/ 66434636 w 602"/>
                <a:gd name="T27" fmla="*/ 55280025 h 510"/>
                <a:gd name="T28" fmla="*/ 66434636 w 602"/>
                <a:gd name="T29" fmla="*/ 55280025 h 510"/>
                <a:gd name="T30" fmla="*/ 58995246 w 602"/>
                <a:gd name="T31" fmla="*/ 55280025 h 510"/>
                <a:gd name="T32" fmla="*/ 55340580 w 602"/>
                <a:gd name="T33" fmla="*/ 51629522 h 510"/>
                <a:gd name="T34" fmla="*/ 55340580 w 602"/>
                <a:gd name="T35" fmla="*/ 25814941 h 510"/>
                <a:gd name="T36" fmla="*/ 58995246 w 602"/>
                <a:gd name="T37" fmla="*/ 22164077 h 510"/>
                <a:gd name="T38" fmla="*/ 66434636 w 602"/>
                <a:gd name="T39" fmla="*/ 22164077 h 510"/>
                <a:gd name="T40" fmla="*/ 70089301 w 602"/>
                <a:gd name="T41" fmla="*/ 25814941 h 510"/>
                <a:gd name="T42" fmla="*/ 70089301 w 602"/>
                <a:gd name="T43" fmla="*/ 51629522 h 510"/>
                <a:gd name="T44" fmla="*/ 66434636 w 602"/>
                <a:gd name="T45" fmla="*/ 55280025 h 510"/>
                <a:gd name="T46" fmla="*/ 45159830 w 602"/>
                <a:gd name="T47" fmla="*/ 55280025 h 510"/>
                <a:gd name="T48" fmla="*/ 45159830 w 602"/>
                <a:gd name="T49" fmla="*/ 55280025 h 510"/>
                <a:gd name="T50" fmla="*/ 37850860 w 602"/>
                <a:gd name="T51" fmla="*/ 55280025 h 510"/>
                <a:gd name="T52" fmla="*/ 34065774 w 602"/>
                <a:gd name="T53" fmla="*/ 51629522 h 510"/>
                <a:gd name="T54" fmla="*/ 34065774 w 602"/>
                <a:gd name="T55" fmla="*/ 11082219 h 510"/>
                <a:gd name="T56" fmla="*/ 37850860 w 602"/>
                <a:gd name="T57" fmla="*/ 7431355 h 510"/>
                <a:gd name="T58" fmla="*/ 45159830 w 602"/>
                <a:gd name="T59" fmla="*/ 7431355 h 510"/>
                <a:gd name="T60" fmla="*/ 48814495 w 602"/>
                <a:gd name="T61" fmla="*/ 11082219 h 510"/>
                <a:gd name="T62" fmla="*/ 48814495 w 602"/>
                <a:gd name="T63" fmla="*/ 51629522 h 510"/>
                <a:gd name="T64" fmla="*/ 45159830 w 602"/>
                <a:gd name="T65" fmla="*/ 55280025 h 510"/>
                <a:gd name="T66" fmla="*/ 24929472 w 602"/>
                <a:gd name="T67" fmla="*/ 55280025 h 510"/>
                <a:gd name="T68" fmla="*/ 24929472 w 602"/>
                <a:gd name="T69" fmla="*/ 55280025 h 510"/>
                <a:gd name="T70" fmla="*/ 17489720 w 602"/>
                <a:gd name="T71" fmla="*/ 55280025 h 510"/>
                <a:gd name="T72" fmla="*/ 13835055 w 602"/>
                <a:gd name="T73" fmla="*/ 51629522 h 510"/>
                <a:gd name="T74" fmla="*/ 13835055 w 602"/>
                <a:gd name="T75" fmla="*/ 44198166 h 510"/>
                <a:gd name="T76" fmla="*/ 17489720 w 602"/>
                <a:gd name="T77" fmla="*/ 40547302 h 510"/>
                <a:gd name="T78" fmla="*/ 24929472 w 602"/>
                <a:gd name="T79" fmla="*/ 40547302 h 510"/>
                <a:gd name="T80" fmla="*/ 28583776 w 602"/>
                <a:gd name="T81" fmla="*/ 44198166 h 510"/>
                <a:gd name="T82" fmla="*/ 28583776 w 602"/>
                <a:gd name="T83" fmla="*/ 51629522 h 510"/>
                <a:gd name="T84" fmla="*/ 24929472 w 602"/>
                <a:gd name="T85" fmla="*/ 55280025 h 510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02" h="510">
                  <a:moveTo>
                    <a:pt x="572" y="509"/>
                  </a:moveTo>
                  <a:lnTo>
                    <a:pt x="572" y="509"/>
                  </a:lnTo>
                  <a:cubicBezTo>
                    <a:pt x="28" y="509"/>
                    <a:pt x="28" y="509"/>
                    <a:pt x="28" y="509"/>
                  </a:cubicBezTo>
                  <a:cubicBezTo>
                    <a:pt x="14" y="509"/>
                    <a:pt x="0" y="502"/>
                    <a:pt x="0" y="481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14"/>
                    <a:pt x="14" y="0"/>
                    <a:pt x="28" y="0"/>
                  </a:cubicBezTo>
                  <a:cubicBezTo>
                    <a:pt x="42" y="0"/>
                    <a:pt x="56" y="14"/>
                    <a:pt x="56" y="28"/>
                  </a:cubicBezTo>
                  <a:cubicBezTo>
                    <a:pt x="56" y="389"/>
                    <a:pt x="56" y="389"/>
                    <a:pt x="56" y="389"/>
                  </a:cubicBezTo>
                  <a:cubicBezTo>
                    <a:pt x="56" y="452"/>
                    <a:pt x="56" y="452"/>
                    <a:pt x="56" y="452"/>
                  </a:cubicBezTo>
                  <a:cubicBezTo>
                    <a:pt x="572" y="452"/>
                    <a:pt x="572" y="452"/>
                    <a:pt x="572" y="452"/>
                  </a:cubicBezTo>
                  <a:cubicBezTo>
                    <a:pt x="594" y="452"/>
                    <a:pt x="601" y="467"/>
                    <a:pt x="601" y="481"/>
                  </a:cubicBezTo>
                  <a:cubicBezTo>
                    <a:pt x="601" y="502"/>
                    <a:pt x="594" y="509"/>
                    <a:pt x="572" y="509"/>
                  </a:cubicBezTo>
                  <a:close/>
                  <a:moveTo>
                    <a:pt x="509" y="424"/>
                  </a:moveTo>
                  <a:lnTo>
                    <a:pt x="509" y="424"/>
                  </a:lnTo>
                  <a:cubicBezTo>
                    <a:pt x="452" y="424"/>
                    <a:pt x="452" y="424"/>
                    <a:pt x="452" y="424"/>
                  </a:cubicBezTo>
                  <a:cubicBezTo>
                    <a:pt x="438" y="424"/>
                    <a:pt x="424" y="417"/>
                    <a:pt x="424" y="396"/>
                  </a:cubicBezTo>
                  <a:cubicBezTo>
                    <a:pt x="424" y="198"/>
                    <a:pt x="424" y="198"/>
                    <a:pt x="424" y="198"/>
                  </a:cubicBezTo>
                  <a:cubicBezTo>
                    <a:pt x="424" y="184"/>
                    <a:pt x="438" y="170"/>
                    <a:pt x="452" y="170"/>
                  </a:cubicBezTo>
                  <a:cubicBezTo>
                    <a:pt x="509" y="170"/>
                    <a:pt x="509" y="170"/>
                    <a:pt x="509" y="170"/>
                  </a:cubicBezTo>
                  <a:cubicBezTo>
                    <a:pt x="523" y="170"/>
                    <a:pt x="537" y="184"/>
                    <a:pt x="537" y="198"/>
                  </a:cubicBezTo>
                  <a:cubicBezTo>
                    <a:pt x="537" y="396"/>
                    <a:pt x="537" y="396"/>
                    <a:pt x="537" y="396"/>
                  </a:cubicBezTo>
                  <a:cubicBezTo>
                    <a:pt x="537" y="417"/>
                    <a:pt x="523" y="424"/>
                    <a:pt x="509" y="424"/>
                  </a:cubicBezTo>
                  <a:close/>
                  <a:moveTo>
                    <a:pt x="346" y="424"/>
                  </a:moveTo>
                  <a:lnTo>
                    <a:pt x="346" y="424"/>
                  </a:lnTo>
                  <a:cubicBezTo>
                    <a:pt x="290" y="424"/>
                    <a:pt x="290" y="424"/>
                    <a:pt x="290" y="424"/>
                  </a:cubicBezTo>
                  <a:cubicBezTo>
                    <a:pt x="276" y="424"/>
                    <a:pt x="261" y="417"/>
                    <a:pt x="261" y="396"/>
                  </a:cubicBezTo>
                  <a:cubicBezTo>
                    <a:pt x="261" y="85"/>
                    <a:pt x="261" y="85"/>
                    <a:pt x="261" y="85"/>
                  </a:cubicBezTo>
                  <a:cubicBezTo>
                    <a:pt x="261" y="71"/>
                    <a:pt x="276" y="57"/>
                    <a:pt x="290" y="57"/>
                  </a:cubicBezTo>
                  <a:cubicBezTo>
                    <a:pt x="346" y="57"/>
                    <a:pt x="346" y="57"/>
                    <a:pt x="346" y="57"/>
                  </a:cubicBezTo>
                  <a:cubicBezTo>
                    <a:pt x="367" y="57"/>
                    <a:pt x="374" y="71"/>
                    <a:pt x="374" y="85"/>
                  </a:cubicBezTo>
                  <a:cubicBezTo>
                    <a:pt x="374" y="396"/>
                    <a:pt x="374" y="396"/>
                    <a:pt x="374" y="396"/>
                  </a:cubicBezTo>
                  <a:cubicBezTo>
                    <a:pt x="374" y="417"/>
                    <a:pt x="367" y="424"/>
                    <a:pt x="346" y="424"/>
                  </a:cubicBezTo>
                  <a:close/>
                  <a:moveTo>
                    <a:pt x="191" y="424"/>
                  </a:moveTo>
                  <a:lnTo>
                    <a:pt x="191" y="424"/>
                  </a:lnTo>
                  <a:cubicBezTo>
                    <a:pt x="134" y="424"/>
                    <a:pt x="134" y="424"/>
                    <a:pt x="134" y="424"/>
                  </a:cubicBezTo>
                  <a:cubicBezTo>
                    <a:pt x="113" y="424"/>
                    <a:pt x="106" y="417"/>
                    <a:pt x="106" y="396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106" y="325"/>
                    <a:pt x="113" y="311"/>
                    <a:pt x="134" y="311"/>
                  </a:cubicBezTo>
                  <a:cubicBezTo>
                    <a:pt x="191" y="311"/>
                    <a:pt x="191" y="311"/>
                    <a:pt x="191" y="311"/>
                  </a:cubicBezTo>
                  <a:cubicBezTo>
                    <a:pt x="205" y="311"/>
                    <a:pt x="219" y="325"/>
                    <a:pt x="219" y="339"/>
                  </a:cubicBezTo>
                  <a:cubicBezTo>
                    <a:pt x="219" y="396"/>
                    <a:pt x="219" y="396"/>
                    <a:pt x="219" y="396"/>
                  </a:cubicBezTo>
                  <a:cubicBezTo>
                    <a:pt x="219" y="417"/>
                    <a:pt x="205" y="424"/>
                    <a:pt x="191" y="42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3995936" y="1274820"/>
            <a:ext cx="432833" cy="432834"/>
            <a:chOff x="4139952" y="1274820"/>
            <a:chExt cx="432833" cy="432834"/>
          </a:xfrm>
        </p:grpSpPr>
        <p:sp>
          <p:nvSpPr>
            <p:cNvPr id="24" name="椭圆 16"/>
            <p:cNvSpPr>
              <a:spLocks noChangeArrowheads="1"/>
            </p:cNvSpPr>
            <p:nvPr/>
          </p:nvSpPr>
          <p:spPr bwMode="auto">
            <a:xfrm>
              <a:off x="4139952" y="1274820"/>
              <a:ext cx="432833" cy="432834"/>
            </a:xfrm>
            <a:prstGeom prst="ellipse">
              <a:avLst/>
            </a:prstGeom>
            <a:solidFill>
              <a:srgbClr val="3992DB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3" name="Freeform 84"/>
            <p:cNvSpPr>
              <a:spLocks noChangeArrowheads="1"/>
            </p:cNvSpPr>
            <p:nvPr/>
          </p:nvSpPr>
          <p:spPr bwMode="auto">
            <a:xfrm>
              <a:off x="4241546" y="1366806"/>
              <a:ext cx="248863" cy="248863"/>
            </a:xfrm>
            <a:custGeom>
              <a:gdLst>
                <a:gd name="T0" fmla="*/ 43332858 w 602"/>
                <a:gd name="T1" fmla="*/ 34979440 h 602"/>
                <a:gd name="T2" fmla="*/ 43332858 w 602"/>
                <a:gd name="T3" fmla="*/ 34979440 h 602"/>
                <a:gd name="T4" fmla="*/ 43332858 w 602"/>
                <a:gd name="T5" fmla="*/ 0 h 602"/>
                <a:gd name="T6" fmla="*/ 78442719 w 602"/>
                <a:gd name="T7" fmla="*/ 34979440 h 602"/>
                <a:gd name="T8" fmla="*/ 43332858 w 602"/>
                <a:gd name="T9" fmla="*/ 34979440 h 602"/>
                <a:gd name="T10" fmla="*/ 36023527 w 602"/>
                <a:gd name="T11" fmla="*/ 78442719 h 602"/>
                <a:gd name="T12" fmla="*/ 36023527 w 602"/>
                <a:gd name="T13" fmla="*/ 78442719 h 602"/>
                <a:gd name="T14" fmla="*/ 0 w 602"/>
                <a:gd name="T15" fmla="*/ 42419192 h 602"/>
                <a:gd name="T16" fmla="*/ 36023527 w 602"/>
                <a:gd name="T17" fmla="*/ 7308970 h 602"/>
                <a:gd name="T18" fmla="*/ 36023527 w 602"/>
                <a:gd name="T19" fmla="*/ 42419192 h 602"/>
                <a:gd name="T20" fmla="*/ 71002968 w 602"/>
                <a:gd name="T21" fmla="*/ 42419192 h 602"/>
                <a:gd name="T22" fmla="*/ 36023527 w 602"/>
                <a:gd name="T23" fmla="*/ 78442719 h 60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602" h="602">
                  <a:moveTo>
                    <a:pt x="332" y="268"/>
                  </a:moveTo>
                  <a:lnTo>
                    <a:pt x="332" y="268"/>
                  </a:lnTo>
                  <a:cubicBezTo>
                    <a:pt x="332" y="0"/>
                    <a:pt x="332" y="0"/>
                    <a:pt x="332" y="0"/>
                  </a:cubicBezTo>
                  <a:cubicBezTo>
                    <a:pt x="481" y="0"/>
                    <a:pt x="601" y="120"/>
                    <a:pt x="601" y="268"/>
                  </a:cubicBezTo>
                  <a:lnTo>
                    <a:pt x="332" y="268"/>
                  </a:lnTo>
                  <a:close/>
                  <a:moveTo>
                    <a:pt x="276" y="601"/>
                  </a:moveTo>
                  <a:lnTo>
                    <a:pt x="276" y="601"/>
                  </a:lnTo>
                  <a:cubicBezTo>
                    <a:pt x="120" y="601"/>
                    <a:pt x="0" y="480"/>
                    <a:pt x="0" y="325"/>
                  </a:cubicBezTo>
                  <a:cubicBezTo>
                    <a:pt x="0" y="176"/>
                    <a:pt x="120" y="56"/>
                    <a:pt x="276" y="56"/>
                  </a:cubicBezTo>
                  <a:cubicBezTo>
                    <a:pt x="276" y="325"/>
                    <a:pt x="276" y="325"/>
                    <a:pt x="276" y="325"/>
                  </a:cubicBezTo>
                  <a:cubicBezTo>
                    <a:pt x="544" y="325"/>
                    <a:pt x="544" y="325"/>
                    <a:pt x="544" y="325"/>
                  </a:cubicBezTo>
                  <a:cubicBezTo>
                    <a:pt x="544" y="480"/>
                    <a:pt x="424" y="601"/>
                    <a:pt x="276" y="60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827584" y="175837"/>
            <a:ext cx="3262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受限空间作业风险评估</a:t>
            </a:r>
          </a:p>
        </p:txBody>
      </p:sp>
      <p:sp>
        <p:nvSpPr>
          <p:cNvPr id="32" name="Rectangle 5"/>
          <p:cNvSpPr txBox="1">
            <a:spLocks noGrp="1"/>
          </p:cNvSpPr>
          <p:nvPr/>
        </p:nvSpPr>
        <p:spPr>
          <a:xfrm>
            <a:off x="4941422" y="4942716"/>
            <a:ext cx="2678906" cy="21788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lang="en-US" altLang="zh-CN" sz="135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0"/>
              </a:spcBef>
            </a:pPr>
            <a:endParaRPr lang="en-US" altLang="zh-CN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917376" y="1204160"/>
            <a:ext cx="2812406" cy="3416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701516">
              <a:lnSpc>
                <a:spcPct val="90000"/>
              </a:lnSpc>
              <a:buClr>
                <a:srgbClr val="CC0000"/>
              </a:buClr>
            </a:pPr>
            <a:r>
              <a:rPr lang="en-US" altLang="zh-CN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altLang="en-US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、缺氧（氧气的作用）</a:t>
            </a:r>
          </a:p>
        </p:txBody>
      </p:sp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1217031" y="1951097"/>
          <a:ext cx="6956075" cy="242496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809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51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6423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19.5-23.5%</a:t>
                      </a:r>
                      <a:endParaRPr lang="en-US" altLang="zh-CN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正常氧气浓度</a:t>
                      </a:r>
                      <a:endParaRPr lang="zh-CN" altLang="en-US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6423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15-19%</a:t>
                      </a:r>
                      <a:endParaRPr lang="en-US" altLang="zh-CN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rgbClr val="FFC000">
                        <a:alpha val="89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工作能力降低、感到费力</a:t>
                      </a:r>
                      <a:endParaRPr lang="zh-CN" altLang="en-US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rgbClr val="FFC000">
                        <a:alpha val="89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6423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12-14%</a:t>
                      </a:r>
                      <a:endParaRPr lang="en-US" altLang="zh-CN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rgbClr val="FFC000">
                        <a:alpha val="89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呼吸急促、脉搏加快，协调能力和感知判断力降低</a:t>
                      </a:r>
                      <a:endParaRPr lang="zh-CN" altLang="en-US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rgbClr val="FFC000">
                        <a:alpha val="89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6423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10-12%</a:t>
                      </a:r>
                      <a:endParaRPr lang="en-US" altLang="zh-CN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呼吸减弱，嘴唇变青</a:t>
                      </a:r>
                      <a:endParaRPr lang="zh-CN" altLang="en-US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6423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8-10%</a:t>
                      </a:r>
                      <a:endParaRPr lang="en-US" altLang="zh-CN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神智不清、昏厥、面色土灰、恶心和呕吐</a:t>
                      </a:r>
                      <a:endParaRPr lang="zh-CN" altLang="en-US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6423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6-8%</a:t>
                      </a:r>
                      <a:endParaRPr lang="en-US" altLang="zh-CN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呼吸停止，</a:t>
                      </a:r>
                      <a:r>
                        <a:rPr lang="en-US" altLang="zh-CN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6-8</a:t>
                      </a:r>
                      <a:r>
                        <a:rPr lang="zh-CN" altLang="en-US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分钟内窒息死亡</a:t>
                      </a:r>
                      <a:endParaRPr lang="zh-CN" altLang="en-US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6423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4-6%</a:t>
                      </a:r>
                      <a:endParaRPr lang="en-US" altLang="zh-CN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40</a:t>
                      </a:r>
                      <a:r>
                        <a:rPr lang="zh-CN" altLang="en-US" sz="1400" b="1" u="none" strike="noStrike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秒后昏迷、抽触、呼吸停止，死亡</a:t>
                      </a:r>
                      <a:endParaRPr lang="zh-CN" altLang="en-US" sz="1400" b="1" i="0" u="none" strike="noStrike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34290" marB="34290" anchor="ctr"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0854529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0" y="1651830"/>
            <a:ext cx="9144000" cy="1814777"/>
            <a:chOff x="170694" y="177982"/>
            <a:chExt cx="3936004" cy="781165"/>
          </a:xfrm>
        </p:grpSpPr>
        <p:sp>
          <p:nvSpPr>
            <p:cNvPr id="44" name="等腰三角形 43"/>
            <p:cNvSpPr/>
            <p:nvPr/>
          </p:nvSpPr>
          <p:spPr>
            <a:xfrm>
              <a:off x="1233863" y="177982"/>
              <a:ext cx="355284" cy="356514"/>
            </a:xfrm>
            <a:prstGeom prst="triangle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等腰三角形 44"/>
            <p:cNvSpPr/>
            <p:nvPr/>
          </p:nvSpPr>
          <p:spPr>
            <a:xfrm flipV="1">
              <a:off x="200258" y="602633"/>
              <a:ext cx="355284" cy="356514"/>
            </a:xfrm>
            <a:prstGeom prst="triangle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矩形 45"/>
            <p:cNvSpPr/>
            <p:nvPr/>
          </p:nvSpPr>
          <p:spPr>
            <a:xfrm>
              <a:off x="170694" y="261768"/>
              <a:ext cx="3936004" cy="611981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平行四边形 46"/>
            <p:cNvSpPr/>
            <p:nvPr/>
          </p:nvSpPr>
          <p:spPr>
            <a:xfrm>
              <a:off x="376965" y="178257"/>
              <a:ext cx="1036076" cy="779005"/>
            </a:xfrm>
            <a:prstGeom prst="parallelogram">
              <a:avLst>
                <a:gd name="adj" fmla="val 4820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文本框 6"/>
            <p:cNvSpPr txBox="1"/>
            <p:nvPr/>
          </p:nvSpPr>
          <p:spPr>
            <a:xfrm>
              <a:off x="650907" y="284178"/>
              <a:ext cx="569115" cy="559241"/>
            </a:xfrm>
            <a:prstGeom prst="rect">
              <a:avLst/>
            </a:prstGeom>
            <a:noFill/>
          </p:spPr>
          <p:txBody>
            <a:bodyPr wrap="square" lIns="68580" tIns="34290" rIns="68580" bIns="3429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0">
                  <a:solidFill>
                    <a:schemeClr val="bg1">
                      <a:lumMod val="95000"/>
                    </a:schemeClr>
                  </a:solidFill>
                  <a:latin typeface="Times New Roman Regular" panose="02020603050405020304" charset="0"/>
                  <a:cs typeface="Times New Roman Regular" panose="02020603050405020304" charset="0"/>
                </a:rPr>
                <a:t>02</a:t>
              </a:r>
            </a:p>
          </p:txBody>
        </p:sp>
      </p:grpSp>
      <p:sp>
        <p:nvSpPr>
          <p:cNvPr id="49" name="TextBox 48"/>
          <p:cNvSpPr txBox="1"/>
          <p:nvPr/>
        </p:nvSpPr>
        <p:spPr>
          <a:xfrm>
            <a:off x="2977976" y="2265930"/>
            <a:ext cx="5050408" cy="622300"/>
          </a:xfrm>
          <a:prstGeom prst="rect">
            <a:avLst/>
          </a:prstGeom>
          <a:noFill/>
        </p:spPr>
        <p:txBody>
          <a:bodyPr wrap="square" lIns="68584" tIns="34291" rIns="68584" bIns="3429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易燃易爆</a:t>
            </a:r>
            <a:endParaRPr lang="zh-CN" altLang="en-US" sz="36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5940152" y="1274820"/>
            <a:ext cx="432048" cy="432834"/>
            <a:chOff x="6084168" y="1274820"/>
            <a:chExt cx="432048" cy="432834"/>
          </a:xfrm>
        </p:grpSpPr>
        <p:sp>
          <p:nvSpPr>
            <p:cNvPr id="14" name="椭圆 22"/>
            <p:cNvSpPr>
              <a:spLocks noChangeArrowheads="1"/>
            </p:cNvSpPr>
            <p:nvPr/>
          </p:nvSpPr>
          <p:spPr bwMode="auto">
            <a:xfrm>
              <a:off x="6084168" y="1274820"/>
              <a:ext cx="432048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9" name="Freeform 59"/>
            <p:cNvSpPr>
              <a:spLocks noChangeArrowheads="1"/>
            </p:cNvSpPr>
            <p:nvPr/>
          </p:nvSpPr>
          <p:spPr bwMode="auto">
            <a:xfrm>
              <a:off x="6180302" y="1365898"/>
              <a:ext cx="239780" cy="250679"/>
            </a:xfrm>
            <a:custGeom>
              <a:gdLst>
                <a:gd name="T0" fmla="*/ 73627430 w 581"/>
                <a:gd name="T1" fmla="*/ 67678707 h 609"/>
                <a:gd name="T2" fmla="*/ 61659637 w 581"/>
                <a:gd name="T3" fmla="*/ 78678142 h 609"/>
                <a:gd name="T4" fmla="*/ 54244957 w 581"/>
                <a:gd name="T5" fmla="*/ 72208055 h 609"/>
                <a:gd name="T6" fmla="*/ 57106883 w 581"/>
                <a:gd name="T7" fmla="*/ 65867111 h 609"/>
                <a:gd name="T8" fmla="*/ 61659637 w 581"/>
                <a:gd name="T9" fmla="*/ 69490662 h 609"/>
                <a:gd name="T10" fmla="*/ 71806401 w 581"/>
                <a:gd name="T11" fmla="*/ 61338122 h 609"/>
                <a:gd name="T12" fmla="*/ 73627430 w 581"/>
                <a:gd name="T13" fmla="*/ 67678707 h 609"/>
                <a:gd name="T14" fmla="*/ 61659637 w 581"/>
                <a:gd name="T15" fmla="*/ 64055516 h 609"/>
                <a:gd name="T16" fmla="*/ 49691843 w 581"/>
                <a:gd name="T17" fmla="*/ 69490662 h 609"/>
                <a:gd name="T18" fmla="*/ 51513233 w 581"/>
                <a:gd name="T19" fmla="*/ 75054951 h 609"/>
                <a:gd name="T20" fmla="*/ 3772261 w 581"/>
                <a:gd name="T21" fmla="*/ 78678142 h 609"/>
                <a:gd name="T22" fmla="*/ 0 w 581"/>
                <a:gd name="T23" fmla="*/ 10999436 h 609"/>
                <a:gd name="T24" fmla="*/ 10146404 w 581"/>
                <a:gd name="T25" fmla="*/ 7246742 h 609"/>
                <a:gd name="T26" fmla="*/ 17561444 w 581"/>
                <a:gd name="T27" fmla="*/ 18246178 h 609"/>
                <a:gd name="T28" fmla="*/ 24845922 w 581"/>
                <a:gd name="T29" fmla="*/ 7246742 h 609"/>
                <a:gd name="T30" fmla="*/ 28488341 w 581"/>
                <a:gd name="T31" fmla="*/ 10999436 h 609"/>
                <a:gd name="T32" fmla="*/ 43318061 w 581"/>
                <a:gd name="T33" fmla="*/ 10999436 h 609"/>
                <a:gd name="T34" fmla="*/ 46960119 w 581"/>
                <a:gd name="T35" fmla="*/ 7246742 h 609"/>
                <a:gd name="T36" fmla="*/ 54244957 w 581"/>
                <a:gd name="T37" fmla="*/ 18246178 h 609"/>
                <a:gd name="T38" fmla="*/ 61659637 w 581"/>
                <a:gd name="T39" fmla="*/ 7246742 h 609"/>
                <a:gd name="T40" fmla="*/ 71806401 w 581"/>
                <a:gd name="T41" fmla="*/ 10999436 h 609"/>
                <a:gd name="T42" fmla="*/ 66212751 w 581"/>
                <a:gd name="T43" fmla="*/ 59526167 h 609"/>
                <a:gd name="T44" fmla="*/ 10146404 w 581"/>
                <a:gd name="T45" fmla="*/ 63149718 h 609"/>
                <a:gd name="T46" fmla="*/ 12878128 w 581"/>
                <a:gd name="T47" fmla="*/ 65867111 h 609"/>
                <a:gd name="T48" fmla="*/ 39545439 w 581"/>
                <a:gd name="T49" fmla="*/ 63149718 h 609"/>
                <a:gd name="T50" fmla="*/ 39545439 w 581"/>
                <a:gd name="T51" fmla="*/ 63149718 h 609"/>
                <a:gd name="T52" fmla="*/ 39545439 w 581"/>
                <a:gd name="T53" fmla="*/ 63149718 h 609"/>
                <a:gd name="T54" fmla="*/ 12878128 w 581"/>
                <a:gd name="T55" fmla="*/ 60431965 h 609"/>
                <a:gd name="T56" fmla="*/ 58017218 w 581"/>
                <a:gd name="T57" fmla="*/ 28339815 h 609"/>
                <a:gd name="T58" fmla="*/ 13788823 w 581"/>
                <a:gd name="T59" fmla="*/ 28339815 h 609"/>
                <a:gd name="T60" fmla="*/ 13788823 w 581"/>
                <a:gd name="T61" fmla="*/ 35715700 h 609"/>
                <a:gd name="T62" fmla="*/ 61659637 w 581"/>
                <a:gd name="T63" fmla="*/ 31963007 h 609"/>
                <a:gd name="T64" fmla="*/ 58017218 w 581"/>
                <a:gd name="T65" fmla="*/ 43868240 h 609"/>
                <a:gd name="T66" fmla="*/ 35903020 w 581"/>
                <a:gd name="T67" fmla="*/ 43868240 h 609"/>
                <a:gd name="T68" fmla="*/ 13788823 w 581"/>
                <a:gd name="T69" fmla="*/ 43868240 h 609"/>
                <a:gd name="T70" fmla="*/ 13788823 w 581"/>
                <a:gd name="T71" fmla="*/ 51244484 h 609"/>
                <a:gd name="T72" fmla="*/ 35903020 w 581"/>
                <a:gd name="T73" fmla="*/ 51244484 h 609"/>
                <a:gd name="T74" fmla="*/ 61659637 w 581"/>
                <a:gd name="T75" fmla="*/ 47491791 h 609"/>
                <a:gd name="T76" fmla="*/ 54244957 w 581"/>
                <a:gd name="T77" fmla="*/ 14622627 h 609"/>
                <a:gd name="T78" fmla="*/ 50602538 w 581"/>
                <a:gd name="T79" fmla="*/ 10999436 h 609"/>
                <a:gd name="T80" fmla="*/ 54244957 w 581"/>
                <a:gd name="T81" fmla="*/ 0 h 609"/>
                <a:gd name="T82" fmla="*/ 58017218 w 581"/>
                <a:gd name="T83" fmla="*/ 10999436 h 609"/>
                <a:gd name="T84" fmla="*/ 35903020 w 581"/>
                <a:gd name="T85" fmla="*/ 14622627 h 609"/>
                <a:gd name="T86" fmla="*/ 32260601 w 581"/>
                <a:gd name="T87" fmla="*/ 10999436 h 609"/>
                <a:gd name="T88" fmla="*/ 35903020 w 581"/>
                <a:gd name="T89" fmla="*/ 0 h 609"/>
                <a:gd name="T90" fmla="*/ 39545439 w 581"/>
                <a:gd name="T91" fmla="*/ 10999436 h 609"/>
                <a:gd name="T92" fmla="*/ 17561444 w 581"/>
                <a:gd name="T93" fmla="*/ 14622627 h 609"/>
                <a:gd name="T94" fmla="*/ 13788823 w 581"/>
                <a:gd name="T95" fmla="*/ 10999436 h 609"/>
                <a:gd name="T96" fmla="*/ 17561444 w 581"/>
                <a:gd name="T97" fmla="*/ 0 h 609"/>
                <a:gd name="T98" fmla="*/ 21203502 w 581"/>
                <a:gd name="T99" fmla="*/ 10999436 h 609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</a:gdLst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0" t="0" r="r" b="b"/>
              <a:pathLst>
                <a:path w="581" h="609">
                  <a:moveTo>
                    <a:pt x="566" y="523"/>
                  </a:moveTo>
                  <a:lnTo>
                    <a:pt x="566" y="523"/>
                  </a:lnTo>
                  <a:cubicBezTo>
                    <a:pt x="495" y="594"/>
                    <a:pt x="495" y="594"/>
                    <a:pt x="495" y="594"/>
                  </a:cubicBezTo>
                  <a:cubicBezTo>
                    <a:pt x="488" y="601"/>
                    <a:pt x="481" y="608"/>
                    <a:pt x="474" y="608"/>
                  </a:cubicBezTo>
                  <a:cubicBezTo>
                    <a:pt x="467" y="608"/>
                    <a:pt x="460" y="601"/>
                    <a:pt x="453" y="594"/>
                  </a:cubicBezTo>
                  <a:cubicBezTo>
                    <a:pt x="417" y="558"/>
                    <a:pt x="417" y="558"/>
                    <a:pt x="417" y="558"/>
                  </a:cubicBezTo>
                  <a:cubicBezTo>
                    <a:pt x="410" y="551"/>
                    <a:pt x="410" y="544"/>
                    <a:pt x="410" y="537"/>
                  </a:cubicBezTo>
                  <a:cubicBezTo>
                    <a:pt x="410" y="523"/>
                    <a:pt x="417" y="509"/>
                    <a:pt x="439" y="509"/>
                  </a:cubicBezTo>
                  <a:cubicBezTo>
                    <a:pt x="446" y="509"/>
                    <a:pt x="453" y="516"/>
                    <a:pt x="453" y="523"/>
                  </a:cubicBezTo>
                  <a:cubicBezTo>
                    <a:pt x="474" y="537"/>
                    <a:pt x="474" y="537"/>
                    <a:pt x="474" y="537"/>
                  </a:cubicBezTo>
                  <a:cubicBezTo>
                    <a:pt x="530" y="481"/>
                    <a:pt x="530" y="481"/>
                    <a:pt x="530" y="481"/>
                  </a:cubicBezTo>
                  <a:cubicBezTo>
                    <a:pt x="537" y="474"/>
                    <a:pt x="545" y="474"/>
                    <a:pt x="552" y="474"/>
                  </a:cubicBezTo>
                  <a:cubicBezTo>
                    <a:pt x="566" y="474"/>
                    <a:pt x="580" y="488"/>
                    <a:pt x="580" y="502"/>
                  </a:cubicBezTo>
                  <a:cubicBezTo>
                    <a:pt x="580" y="509"/>
                    <a:pt x="573" y="516"/>
                    <a:pt x="566" y="523"/>
                  </a:cubicBezTo>
                  <a:close/>
                  <a:moveTo>
                    <a:pt x="474" y="495"/>
                  </a:moveTo>
                  <a:lnTo>
                    <a:pt x="474" y="495"/>
                  </a:lnTo>
                  <a:cubicBezTo>
                    <a:pt x="467" y="488"/>
                    <a:pt x="453" y="481"/>
                    <a:pt x="439" y="481"/>
                  </a:cubicBezTo>
                  <a:cubicBezTo>
                    <a:pt x="403" y="481"/>
                    <a:pt x="382" y="509"/>
                    <a:pt x="382" y="537"/>
                  </a:cubicBezTo>
                  <a:cubicBezTo>
                    <a:pt x="382" y="558"/>
                    <a:pt x="389" y="573"/>
                    <a:pt x="396" y="580"/>
                  </a:cubicBezTo>
                  <a:cubicBezTo>
                    <a:pt x="424" y="608"/>
                    <a:pt x="424" y="608"/>
                    <a:pt x="424" y="608"/>
                  </a:cubicBezTo>
                  <a:cubicBezTo>
                    <a:pt x="29" y="608"/>
                    <a:pt x="29" y="608"/>
                    <a:pt x="29" y="608"/>
                  </a:cubicBezTo>
                  <a:cubicBezTo>
                    <a:pt x="15" y="608"/>
                    <a:pt x="0" y="594"/>
                    <a:pt x="0" y="580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71"/>
                    <a:pt x="15" y="56"/>
                    <a:pt x="29" y="56"/>
                  </a:cubicBezTo>
                  <a:cubicBezTo>
                    <a:pt x="78" y="56"/>
                    <a:pt x="78" y="56"/>
                    <a:pt x="78" y="56"/>
                  </a:cubicBezTo>
                  <a:cubicBezTo>
                    <a:pt x="78" y="85"/>
                    <a:pt x="78" y="85"/>
                    <a:pt x="78" y="85"/>
                  </a:cubicBezTo>
                  <a:cubicBezTo>
                    <a:pt x="78" y="120"/>
                    <a:pt x="106" y="141"/>
                    <a:pt x="135" y="141"/>
                  </a:cubicBezTo>
                  <a:cubicBezTo>
                    <a:pt x="163" y="141"/>
                    <a:pt x="191" y="120"/>
                    <a:pt x="191" y="85"/>
                  </a:cubicBezTo>
                  <a:cubicBezTo>
                    <a:pt x="191" y="56"/>
                    <a:pt x="191" y="56"/>
                    <a:pt x="191" y="56"/>
                  </a:cubicBezTo>
                  <a:cubicBezTo>
                    <a:pt x="219" y="56"/>
                    <a:pt x="219" y="56"/>
                    <a:pt x="219" y="56"/>
                  </a:cubicBezTo>
                  <a:cubicBezTo>
                    <a:pt x="219" y="85"/>
                    <a:pt x="219" y="85"/>
                    <a:pt x="219" y="85"/>
                  </a:cubicBezTo>
                  <a:cubicBezTo>
                    <a:pt x="219" y="120"/>
                    <a:pt x="248" y="141"/>
                    <a:pt x="276" y="141"/>
                  </a:cubicBezTo>
                  <a:cubicBezTo>
                    <a:pt x="304" y="141"/>
                    <a:pt x="333" y="120"/>
                    <a:pt x="333" y="85"/>
                  </a:cubicBezTo>
                  <a:cubicBezTo>
                    <a:pt x="333" y="56"/>
                    <a:pt x="333" y="56"/>
                    <a:pt x="333" y="56"/>
                  </a:cubicBezTo>
                  <a:cubicBezTo>
                    <a:pt x="361" y="56"/>
                    <a:pt x="361" y="56"/>
                    <a:pt x="361" y="56"/>
                  </a:cubicBezTo>
                  <a:cubicBezTo>
                    <a:pt x="361" y="85"/>
                    <a:pt x="361" y="85"/>
                    <a:pt x="361" y="85"/>
                  </a:cubicBezTo>
                  <a:cubicBezTo>
                    <a:pt x="361" y="120"/>
                    <a:pt x="389" y="141"/>
                    <a:pt x="417" y="141"/>
                  </a:cubicBezTo>
                  <a:cubicBezTo>
                    <a:pt x="446" y="141"/>
                    <a:pt x="474" y="120"/>
                    <a:pt x="474" y="85"/>
                  </a:cubicBezTo>
                  <a:cubicBezTo>
                    <a:pt x="474" y="56"/>
                    <a:pt x="474" y="56"/>
                    <a:pt x="474" y="56"/>
                  </a:cubicBezTo>
                  <a:cubicBezTo>
                    <a:pt x="523" y="56"/>
                    <a:pt x="523" y="56"/>
                    <a:pt x="523" y="56"/>
                  </a:cubicBezTo>
                  <a:cubicBezTo>
                    <a:pt x="537" y="56"/>
                    <a:pt x="552" y="71"/>
                    <a:pt x="552" y="85"/>
                  </a:cubicBezTo>
                  <a:cubicBezTo>
                    <a:pt x="552" y="445"/>
                    <a:pt x="552" y="445"/>
                    <a:pt x="552" y="445"/>
                  </a:cubicBezTo>
                  <a:cubicBezTo>
                    <a:pt x="530" y="445"/>
                    <a:pt x="516" y="452"/>
                    <a:pt x="509" y="460"/>
                  </a:cubicBezTo>
                  <a:lnTo>
                    <a:pt x="474" y="495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cubicBezTo>
                    <a:pt x="78" y="502"/>
                    <a:pt x="85" y="509"/>
                    <a:pt x="99" y="509"/>
                  </a:cubicBezTo>
                  <a:cubicBezTo>
                    <a:pt x="283" y="509"/>
                    <a:pt x="283" y="509"/>
                    <a:pt x="283" y="509"/>
                  </a:cubicBezTo>
                  <a:cubicBezTo>
                    <a:pt x="297" y="509"/>
                    <a:pt x="304" y="502"/>
                    <a:pt x="304" y="488"/>
                  </a:cubicBezTo>
                  <a:cubicBezTo>
                    <a:pt x="304" y="474"/>
                    <a:pt x="297" y="467"/>
                    <a:pt x="283" y="467"/>
                  </a:cubicBezTo>
                  <a:cubicBezTo>
                    <a:pt x="99" y="467"/>
                    <a:pt x="99" y="467"/>
                    <a:pt x="99" y="467"/>
                  </a:cubicBezTo>
                  <a:cubicBezTo>
                    <a:pt x="85" y="467"/>
                    <a:pt x="78" y="474"/>
                    <a:pt x="78" y="488"/>
                  </a:cubicBezTo>
                  <a:close/>
                  <a:moveTo>
                    <a:pt x="446" y="219"/>
                  </a:moveTo>
                  <a:lnTo>
                    <a:pt x="446" y="219"/>
                  </a:lnTo>
                  <a:cubicBezTo>
                    <a:pt x="106" y="219"/>
                    <a:pt x="106" y="219"/>
                    <a:pt x="106" y="219"/>
                  </a:cubicBezTo>
                  <a:cubicBezTo>
                    <a:pt x="92" y="219"/>
                    <a:pt x="78" y="233"/>
                    <a:pt x="78" y="247"/>
                  </a:cubicBezTo>
                  <a:cubicBezTo>
                    <a:pt x="78" y="262"/>
                    <a:pt x="92" y="276"/>
                    <a:pt x="106" y="276"/>
                  </a:cubicBezTo>
                  <a:cubicBezTo>
                    <a:pt x="446" y="276"/>
                    <a:pt x="446" y="276"/>
                    <a:pt x="446" y="276"/>
                  </a:cubicBezTo>
                  <a:cubicBezTo>
                    <a:pt x="460" y="276"/>
                    <a:pt x="474" y="262"/>
                    <a:pt x="474" y="247"/>
                  </a:cubicBezTo>
                  <a:cubicBezTo>
                    <a:pt x="474" y="233"/>
                    <a:pt x="460" y="219"/>
                    <a:pt x="446" y="219"/>
                  </a:cubicBezTo>
                  <a:close/>
                  <a:moveTo>
                    <a:pt x="446" y="339"/>
                  </a:moveTo>
                  <a:lnTo>
                    <a:pt x="446" y="339"/>
                  </a:lnTo>
                  <a:cubicBezTo>
                    <a:pt x="276" y="339"/>
                    <a:pt x="276" y="339"/>
                    <a:pt x="276" y="339"/>
                  </a:cubicBezTo>
                  <a:cubicBezTo>
                    <a:pt x="226" y="339"/>
                    <a:pt x="226" y="339"/>
                    <a:pt x="226" y="339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92" y="339"/>
                    <a:pt x="78" y="353"/>
                    <a:pt x="78" y="367"/>
                  </a:cubicBezTo>
                  <a:cubicBezTo>
                    <a:pt x="78" y="389"/>
                    <a:pt x="92" y="396"/>
                    <a:pt x="106" y="396"/>
                  </a:cubicBezTo>
                  <a:cubicBezTo>
                    <a:pt x="226" y="396"/>
                    <a:pt x="226" y="396"/>
                    <a:pt x="226" y="396"/>
                  </a:cubicBezTo>
                  <a:cubicBezTo>
                    <a:pt x="276" y="396"/>
                    <a:pt x="276" y="396"/>
                    <a:pt x="276" y="396"/>
                  </a:cubicBezTo>
                  <a:cubicBezTo>
                    <a:pt x="446" y="396"/>
                    <a:pt x="446" y="396"/>
                    <a:pt x="446" y="396"/>
                  </a:cubicBezTo>
                  <a:cubicBezTo>
                    <a:pt x="460" y="396"/>
                    <a:pt x="474" y="389"/>
                    <a:pt x="474" y="367"/>
                  </a:cubicBezTo>
                  <a:cubicBezTo>
                    <a:pt x="474" y="353"/>
                    <a:pt x="460" y="339"/>
                    <a:pt x="446" y="339"/>
                  </a:cubicBezTo>
                  <a:close/>
                  <a:moveTo>
                    <a:pt x="417" y="113"/>
                  </a:moveTo>
                  <a:lnTo>
                    <a:pt x="417" y="113"/>
                  </a:lnTo>
                  <a:cubicBezTo>
                    <a:pt x="403" y="113"/>
                    <a:pt x="389" y="106"/>
                    <a:pt x="389" y="85"/>
                  </a:cubicBezTo>
                  <a:cubicBezTo>
                    <a:pt x="389" y="28"/>
                    <a:pt x="389" y="28"/>
                    <a:pt x="389" y="28"/>
                  </a:cubicBezTo>
                  <a:cubicBezTo>
                    <a:pt x="389" y="14"/>
                    <a:pt x="403" y="0"/>
                    <a:pt x="417" y="0"/>
                  </a:cubicBezTo>
                  <a:cubicBezTo>
                    <a:pt x="431" y="0"/>
                    <a:pt x="446" y="14"/>
                    <a:pt x="446" y="28"/>
                  </a:cubicBezTo>
                  <a:cubicBezTo>
                    <a:pt x="446" y="85"/>
                    <a:pt x="446" y="85"/>
                    <a:pt x="446" y="85"/>
                  </a:cubicBezTo>
                  <a:cubicBezTo>
                    <a:pt x="446" y="106"/>
                    <a:pt x="431" y="113"/>
                    <a:pt x="417" y="113"/>
                  </a:cubicBezTo>
                  <a:close/>
                  <a:moveTo>
                    <a:pt x="276" y="113"/>
                  </a:moveTo>
                  <a:lnTo>
                    <a:pt x="276" y="113"/>
                  </a:lnTo>
                  <a:cubicBezTo>
                    <a:pt x="262" y="113"/>
                    <a:pt x="248" y="106"/>
                    <a:pt x="248" y="85"/>
                  </a:cubicBezTo>
                  <a:cubicBezTo>
                    <a:pt x="248" y="28"/>
                    <a:pt x="248" y="28"/>
                    <a:pt x="248" y="28"/>
                  </a:cubicBezTo>
                  <a:cubicBezTo>
                    <a:pt x="248" y="14"/>
                    <a:pt x="262" y="0"/>
                    <a:pt x="276" y="0"/>
                  </a:cubicBezTo>
                  <a:cubicBezTo>
                    <a:pt x="290" y="0"/>
                    <a:pt x="304" y="14"/>
                    <a:pt x="304" y="28"/>
                  </a:cubicBezTo>
                  <a:cubicBezTo>
                    <a:pt x="304" y="85"/>
                    <a:pt x="304" y="85"/>
                    <a:pt x="304" y="85"/>
                  </a:cubicBezTo>
                  <a:cubicBezTo>
                    <a:pt x="304" y="106"/>
                    <a:pt x="290" y="113"/>
                    <a:pt x="276" y="11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21" y="113"/>
                    <a:pt x="106" y="106"/>
                    <a:pt x="106" y="85"/>
                  </a:cubicBezTo>
                  <a:cubicBezTo>
                    <a:pt x="106" y="28"/>
                    <a:pt x="106" y="28"/>
                    <a:pt x="106" y="28"/>
                  </a:cubicBezTo>
                  <a:cubicBezTo>
                    <a:pt x="106" y="14"/>
                    <a:pt x="121" y="0"/>
                    <a:pt x="135" y="0"/>
                  </a:cubicBezTo>
                  <a:cubicBezTo>
                    <a:pt x="149" y="0"/>
                    <a:pt x="163" y="14"/>
                    <a:pt x="163" y="28"/>
                  </a:cubicBezTo>
                  <a:cubicBezTo>
                    <a:pt x="163" y="85"/>
                    <a:pt x="163" y="85"/>
                    <a:pt x="163" y="85"/>
                  </a:cubicBezTo>
                  <a:cubicBezTo>
                    <a:pt x="163" y="106"/>
                    <a:pt x="149" y="113"/>
                    <a:pt x="135" y="11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4644008" y="1275213"/>
            <a:ext cx="432048" cy="432048"/>
            <a:chOff x="4788024" y="1275213"/>
            <a:chExt cx="432048" cy="432048"/>
          </a:xfrm>
        </p:grpSpPr>
        <p:sp>
          <p:nvSpPr>
            <p:cNvPr id="17" name="椭圆 65"/>
            <p:cNvSpPr>
              <a:spLocks noChangeArrowheads="1"/>
            </p:cNvSpPr>
            <p:nvPr/>
          </p:nvSpPr>
          <p:spPr bwMode="auto">
            <a:xfrm>
              <a:off x="4788024" y="1275213"/>
              <a:ext cx="432048" cy="432048"/>
            </a:xfrm>
            <a:prstGeom prst="ellipse">
              <a:avLst/>
            </a:prstGeom>
            <a:solidFill>
              <a:srgbClr val="F79600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0" name="Freeform 110"/>
            <p:cNvSpPr>
              <a:spLocks noChangeArrowheads="1"/>
            </p:cNvSpPr>
            <p:nvPr/>
          </p:nvSpPr>
          <p:spPr bwMode="auto">
            <a:xfrm>
              <a:off x="4891102" y="1366806"/>
              <a:ext cx="250679" cy="248862"/>
            </a:xfrm>
            <a:custGeom>
              <a:gdLst>
                <a:gd name="T0" fmla="*/ 78678142 w 609"/>
                <a:gd name="T1" fmla="*/ 71002280 h 602"/>
                <a:gd name="T2" fmla="*/ 78678142 w 609"/>
                <a:gd name="T3" fmla="*/ 71002280 h 602"/>
                <a:gd name="T4" fmla="*/ 71302258 w 609"/>
                <a:gd name="T5" fmla="*/ 78441997 h 602"/>
                <a:gd name="T6" fmla="*/ 65867111 w 609"/>
                <a:gd name="T7" fmla="*/ 76614673 h 602"/>
                <a:gd name="T8" fmla="*/ 44774038 w 609"/>
                <a:gd name="T9" fmla="*/ 54426302 h 602"/>
                <a:gd name="T10" fmla="*/ 29245613 w 609"/>
                <a:gd name="T11" fmla="*/ 59125033 h 602"/>
                <a:gd name="T12" fmla="*/ 0 w 609"/>
                <a:gd name="T13" fmla="*/ 29497307 h 602"/>
                <a:gd name="T14" fmla="*/ 29245613 w 609"/>
                <a:gd name="T15" fmla="*/ 0 h 602"/>
                <a:gd name="T16" fmla="*/ 58491226 w 609"/>
                <a:gd name="T17" fmla="*/ 29497307 h 602"/>
                <a:gd name="T18" fmla="*/ 54867675 w 609"/>
                <a:gd name="T19" fmla="*/ 44376380 h 602"/>
                <a:gd name="T20" fmla="*/ 75960749 w 609"/>
                <a:gd name="T21" fmla="*/ 65520668 h 602"/>
                <a:gd name="T22" fmla="*/ 78678142 w 609"/>
                <a:gd name="T23" fmla="*/ 71002280 h 602"/>
                <a:gd name="T24" fmla="*/ 29245613 w 609"/>
                <a:gd name="T25" fmla="*/ 7439717 h 602"/>
                <a:gd name="T26" fmla="*/ 29245613 w 609"/>
                <a:gd name="T27" fmla="*/ 7439717 h 602"/>
                <a:gd name="T28" fmla="*/ 7246742 w 609"/>
                <a:gd name="T29" fmla="*/ 29497307 h 602"/>
                <a:gd name="T30" fmla="*/ 29245613 w 609"/>
                <a:gd name="T31" fmla="*/ 51685677 h 602"/>
                <a:gd name="T32" fmla="*/ 51244484 w 609"/>
                <a:gd name="T33" fmla="*/ 29497307 h 602"/>
                <a:gd name="T34" fmla="*/ 29245613 w 609"/>
                <a:gd name="T35" fmla="*/ 7439717 h 602"/>
                <a:gd name="T36" fmla="*/ 42056644 w 609"/>
                <a:gd name="T37" fmla="*/ 33282375 h 602"/>
                <a:gd name="T38" fmla="*/ 42056644 w 609"/>
                <a:gd name="T39" fmla="*/ 33282375 h 602"/>
                <a:gd name="T40" fmla="*/ 32868804 w 609"/>
                <a:gd name="T41" fmla="*/ 33282375 h 602"/>
                <a:gd name="T42" fmla="*/ 32868804 w 609"/>
                <a:gd name="T43" fmla="*/ 41504973 h 602"/>
                <a:gd name="T44" fmla="*/ 29245613 w 609"/>
                <a:gd name="T45" fmla="*/ 45290042 h 602"/>
                <a:gd name="T46" fmla="*/ 25622062 w 609"/>
                <a:gd name="T47" fmla="*/ 41504973 h 602"/>
                <a:gd name="T48" fmla="*/ 25622062 w 609"/>
                <a:gd name="T49" fmla="*/ 33282375 h 602"/>
                <a:gd name="T50" fmla="*/ 17340380 w 609"/>
                <a:gd name="T51" fmla="*/ 33282375 h 602"/>
                <a:gd name="T52" fmla="*/ 13716829 w 609"/>
                <a:gd name="T53" fmla="*/ 29497307 h 602"/>
                <a:gd name="T54" fmla="*/ 17340380 w 609"/>
                <a:gd name="T55" fmla="*/ 25842658 h 602"/>
                <a:gd name="T56" fmla="*/ 25622062 w 609"/>
                <a:gd name="T57" fmla="*/ 25842658 h 602"/>
                <a:gd name="T58" fmla="*/ 25622062 w 609"/>
                <a:gd name="T59" fmla="*/ 16575978 h 602"/>
                <a:gd name="T60" fmla="*/ 29245613 w 609"/>
                <a:gd name="T61" fmla="*/ 12921329 h 602"/>
                <a:gd name="T62" fmla="*/ 32868804 w 609"/>
                <a:gd name="T63" fmla="*/ 16575978 h 602"/>
                <a:gd name="T64" fmla="*/ 32868804 w 609"/>
                <a:gd name="T65" fmla="*/ 25842658 h 602"/>
                <a:gd name="T66" fmla="*/ 42056644 w 609"/>
                <a:gd name="T67" fmla="*/ 25842658 h 602"/>
                <a:gd name="T68" fmla="*/ 45679835 w 609"/>
                <a:gd name="T69" fmla="*/ 29497307 h 602"/>
                <a:gd name="T70" fmla="*/ 42056644 w 609"/>
                <a:gd name="T71" fmla="*/ 33282375 h 60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609" h="602">
                  <a:moveTo>
                    <a:pt x="608" y="544"/>
                  </a:moveTo>
                  <a:lnTo>
                    <a:pt x="608" y="544"/>
                  </a:lnTo>
                  <a:cubicBezTo>
                    <a:pt x="608" y="573"/>
                    <a:pt x="579" y="601"/>
                    <a:pt x="551" y="601"/>
                  </a:cubicBezTo>
                  <a:cubicBezTo>
                    <a:pt x="530" y="601"/>
                    <a:pt x="516" y="594"/>
                    <a:pt x="509" y="587"/>
                  </a:cubicBezTo>
                  <a:cubicBezTo>
                    <a:pt x="346" y="417"/>
                    <a:pt x="346" y="417"/>
                    <a:pt x="346" y="417"/>
                  </a:cubicBezTo>
                  <a:cubicBezTo>
                    <a:pt x="311" y="438"/>
                    <a:pt x="269" y="453"/>
                    <a:pt x="226" y="453"/>
                  </a:cubicBezTo>
                  <a:cubicBezTo>
                    <a:pt x="106" y="453"/>
                    <a:pt x="0" y="347"/>
                    <a:pt x="0" y="226"/>
                  </a:cubicBezTo>
                  <a:cubicBezTo>
                    <a:pt x="0" y="99"/>
                    <a:pt x="106" y="0"/>
                    <a:pt x="226" y="0"/>
                  </a:cubicBezTo>
                  <a:cubicBezTo>
                    <a:pt x="353" y="0"/>
                    <a:pt x="452" y="99"/>
                    <a:pt x="452" y="226"/>
                  </a:cubicBezTo>
                  <a:cubicBezTo>
                    <a:pt x="452" y="269"/>
                    <a:pt x="445" y="304"/>
                    <a:pt x="424" y="340"/>
                  </a:cubicBezTo>
                  <a:cubicBezTo>
                    <a:pt x="587" y="502"/>
                    <a:pt x="587" y="502"/>
                    <a:pt x="587" y="502"/>
                  </a:cubicBezTo>
                  <a:cubicBezTo>
                    <a:pt x="601" y="516"/>
                    <a:pt x="608" y="530"/>
                    <a:pt x="608" y="544"/>
                  </a:cubicBezTo>
                  <a:close/>
                  <a:moveTo>
                    <a:pt x="226" y="57"/>
                  </a:moveTo>
                  <a:lnTo>
                    <a:pt x="226" y="57"/>
                  </a:lnTo>
                  <a:cubicBezTo>
                    <a:pt x="134" y="57"/>
                    <a:pt x="56" y="127"/>
                    <a:pt x="56" y="226"/>
                  </a:cubicBezTo>
                  <a:cubicBezTo>
                    <a:pt x="56" y="318"/>
                    <a:pt x="134" y="396"/>
                    <a:pt x="226" y="396"/>
                  </a:cubicBezTo>
                  <a:cubicBezTo>
                    <a:pt x="325" y="396"/>
                    <a:pt x="396" y="318"/>
                    <a:pt x="396" y="226"/>
                  </a:cubicBezTo>
                  <a:cubicBezTo>
                    <a:pt x="396" y="127"/>
                    <a:pt x="325" y="57"/>
                    <a:pt x="226" y="57"/>
                  </a:cubicBezTo>
                  <a:close/>
                  <a:moveTo>
                    <a:pt x="325" y="255"/>
                  </a:moveTo>
                  <a:lnTo>
                    <a:pt x="325" y="255"/>
                  </a:lnTo>
                  <a:cubicBezTo>
                    <a:pt x="254" y="255"/>
                    <a:pt x="254" y="255"/>
                    <a:pt x="254" y="255"/>
                  </a:cubicBezTo>
                  <a:cubicBezTo>
                    <a:pt x="254" y="318"/>
                    <a:pt x="254" y="318"/>
                    <a:pt x="254" y="318"/>
                  </a:cubicBezTo>
                  <a:cubicBezTo>
                    <a:pt x="254" y="333"/>
                    <a:pt x="247" y="347"/>
                    <a:pt x="226" y="347"/>
                  </a:cubicBezTo>
                  <a:cubicBezTo>
                    <a:pt x="212" y="347"/>
                    <a:pt x="198" y="333"/>
                    <a:pt x="198" y="318"/>
                  </a:cubicBezTo>
                  <a:cubicBezTo>
                    <a:pt x="198" y="255"/>
                    <a:pt x="198" y="255"/>
                    <a:pt x="198" y="255"/>
                  </a:cubicBezTo>
                  <a:cubicBezTo>
                    <a:pt x="134" y="255"/>
                    <a:pt x="134" y="255"/>
                    <a:pt x="134" y="255"/>
                  </a:cubicBezTo>
                  <a:cubicBezTo>
                    <a:pt x="120" y="255"/>
                    <a:pt x="106" y="241"/>
                    <a:pt x="106" y="226"/>
                  </a:cubicBezTo>
                  <a:cubicBezTo>
                    <a:pt x="106" y="205"/>
                    <a:pt x="120" y="198"/>
                    <a:pt x="134" y="198"/>
                  </a:cubicBezTo>
                  <a:cubicBezTo>
                    <a:pt x="198" y="198"/>
                    <a:pt x="198" y="198"/>
                    <a:pt x="198" y="198"/>
                  </a:cubicBezTo>
                  <a:cubicBezTo>
                    <a:pt x="198" y="127"/>
                    <a:pt x="198" y="127"/>
                    <a:pt x="198" y="127"/>
                  </a:cubicBezTo>
                  <a:cubicBezTo>
                    <a:pt x="198" y="113"/>
                    <a:pt x="212" y="99"/>
                    <a:pt x="226" y="99"/>
                  </a:cubicBezTo>
                  <a:cubicBezTo>
                    <a:pt x="247" y="99"/>
                    <a:pt x="254" y="113"/>
                    <a:pt x="254" y="127"/>
                  </a:cubicBezTo>
                  <a:cubicBezTo>
                    <a:pt x="254" y="198"/>
                    <a:pt x="254" y="198"/>
                    <a:pt x="254" y="198"/>
                  </a:cubicBezTo>
                  <a:cubicBezTo>
                    <a:pt x="325" y="198"/>
                    <a:pt x="325" y="198"/>
                    <a:pt x="325" y="198"/>
                  </a:cubicBezTo>
                  <a:cubicBezTo>
                    <a:pt x="339" y="198"/>
                    <a:pt x="353" y="205"/>
                    <a:pt x="353" y="226"/>
                  </a:cubicBezTo>
                  <a:cubicBezTo>
                    <a:pt x="353" y="241"/>
                    <a:pt x="339" y="255"/>
                    <a:pt x="325" y="25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5292080" y="1274820"/>
            <a:ext cx="432833" cy="432834"/>
            <a:chOff x="5436096" y="1274820"/>
            <a:chExt cx="432833" cy="432834"/>
          </a:xfrm>
        </p:grpSpPr>
        <p:sp>
          <p:nvSpPr>
            <p:cNvPr id="25" name="椭圆 16"/>
            <p:cNvSpPr>
              <a:spLocks noChangeArrowheads="1"/>
            </p:cNvSpPr>
            <p:nvPr/>
          </p:nvSpPr>
          <p:spPr bwMode="auto">
            <a:xfrm>
              <a:off x="5436096" y="1274820"/>
              <a:ext cx="432833" cy="43283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1" name="Freeform 16"/>
            <p:cNvSpPr>
              <a:spLocks noChangeArrowheads="1"/>
            </p:cNvSpPr>
            <p:nvPr/>
          </p:nvSpPr>
          <p:spPr bwMode="auto">
            <a:xfrm>
              <a:off x="5554420" y="1377705"/>
              <a:ext cx="196183" cy="227065"/>
            </a:xfrm>
            <a:custGeom>
              <a:gdLst>
                <a:gd name="T0" fmla="*/ 58106390 w 475"/>
                <a:gd name="T1" fmla="*/ 71207247 h 552"/>
                <a:gd name="T2" fmla="*/ 58106390 w 475"/>
                <a:gd name="T3" fmla="*/ 71207247 h 552"/>
                <a:gd name="T4" fmla="*/ 54327993 w 475"/>
                <a:gd name="T5" fmla="*/ 71207247 h 552"/>
                <a:gd name="T6" fmla="*/ 54327993 w 475"/>
                <a:gd name="T7" fmla="*/ 0 h 552"/>
                <a:gd name="T8" fmla="*/ 58106390 w 475"/>
                <a:gd name="T9" fmla="*/ 0 h 552"/>
                <a:gd name="T10" fmla="*/ 61754124 w 475"/>
                <a:gd name="T11" fmla="*/ 3618618 h 552"/>
                <a:gd name="T12" fmla="*/ 61754124 w 475"/>
                <a:gd name="T13" fmla="*/ 67588630 h 552"/>
                <a:gd name="T14" fmla="*/ 58106390 w 475"/>
                <a:gd name="T15" fmla="*/ 71207247 h 552"/>
                <a:gd name="T16" fmla="*/ 7426131 w 475"/>
                <a:gd name="T17" fmla="*/ 67588630 h 552"/>
                <a:gd name="T18" fmla="*/ 7426131 w 475"/>
                <a:gd name="T19" fmla="*/ 67588630 h 552"/>
                <a:gd name="T20" fmla="*/ 7426131 w 475"/>
                <a:gd name="T21" fmla="*/ 63970012 h 552"/>
                <a:gd name="T22" fmla="*/ 13809846 w 475"/>
                <a:gd name="T23" fmla="*/ 63970012 h 552"/>
                <a:gd name="T24" fmla="*/ 21235977 w 475"/>
                <a:gd name="T25" fmla="*/ 56603721 h 552"/>
                <a:gd name="T26" fmla="*/ 13809846 w 475"/>
                <a:gd name="T27" fmla="*/ 49237429 h 552"/>
                <a:gd name="T28" fmla="*/ 7426131 w 475"/>
                <a:gd name="T29" fmla="*/ 49237429 h 552"/>
                <a:gd name="T30" fmla="*/ 7426131 w 475"/>
                <a:gd name="T31" fmla="*/ 42905028 h 552"/>
                <a:gd name="T32" fmla="*/ 13809846 w 475"/>
                <a:gd name="T33" fmla="*/ 42905028 h 552"/>
                <a:gd name="T34" fmla="*/ 21235977 w 475"/>
                <a:gd name="T35" fmla="*/ 35539095 h 552"/>
                <a:gd name="T36" fmla="*/ 13809846 w 475"/>
                <a:gd name="T37" fmla="*/ 28301860 h 552"/>
                <a:gd name="T38" fmla="*/ 7426131 w 475"/>
                <a:gd name="T39" fmla="*/ 28301860 h 552"/>
                <a:gd name="T40" fmla="*/ 7426131 w 475"/>
                <a:gd name="T41" fmla="*/ 21840403 h 552"/>
                <a:gd name="T42" fmla="*/ 13809846 w 475"/>
                <a:gd name="T43" fmla="*/ 21840403 h 552"/>
                <a:gd name="T44" fmla="*/ 21235977 w 475"/>
                <a:gd name="T45" fmla="*/ 14603167 h 552"/>
                <a:gd name="T46" fmla="*/ 13809846 w 475"/>
                <a:gd name="T47" fmla="*/ 7236876 h 552"/>
                <a:gd name="T48" fmla="*/ 7426131 w 475"/>
                <a:gd name="T49" fmla="*/ 7236876 h 552"/>
                <a:gd name="T50" fmla="*/ 7426131 w 475"/>
                <a:gd name="T51" fmla="*/ 3618618 h 552"/>
                <a:gd name="T52" fmla="*/ 11074226 w 475"/>
                <a:gd name="T53" fmla="*/ 0 h 552"/>
                <a:gd name="T54" fmla="*/ 50680259 w 475"/>
                <a:gd name="T55" fmla="*/ 0 h 552"/>
                <a:gd name="T56" fmla="*/ 50680259 w 475"/>
                <a:gd name="T57" fmla="*/ 71207247 h 552"/>
                <a:gd name="T58" fmla="*/ 11074226 w 475"/>
                <a:gd name="T59" fmla="*/ 71207247 h 552"/>
                <a:gd name="T60" fmla="*/ 7426131 w 475"/>
                <a:gd name="T61" fmla="*/ 67588630 h 552"/>
                <a:gd name="T62" fmla="*/ 17588243 w 475"/>
                <a:gd name="T63" fmla="*/ 14603167 h 552"/>
                <a:gd name="T64" fmla="*/ 17588243 w 475"/>
                <a:gd name="T65" fmla="*/ 14603167 h 552"/>
                <a:gd name="T66" fmla="*/ 13809846 w 475"/>
                <a:gd name="T67" fmla="*/ 18221785 h 552"/>
                <a:gd name="T68" fmla="*/ 3778036 w 475"/>
                <a:gd name="T69" fmla="*/ 18221785 h 552"/>
                <a:gd name="T70" fmla="*/ 0 w 475"/>
                <a:gd name="T71" fmla="*/ 14603167 h 552"/>
                <a:gd name="T72" fmla="*/ 3778036 w 475"/>
                <a:gd name="T73" fmla="*/ 10984909 h 552"/>
                <a:gd name="T74" fmla="*/ 13809846 w 475"/>
                <a:gd name="T75" fmla="*/ 10984909 h 552"/>
                <a:gd name="T76" fmla="*/ 17588243 w 475"/>
                <a:gd name="T77" fmla="*/ 14603167 h 552"/>
                <a:gd name="T78" fmla="*/ 3778036 w 475"/>
                <a:gd name="T79" fmla="*/ 31920478 h 552"/>
                <a:gd name="T80" fmla="*/ 3778036 w 475"/>
                <a:gd name="T81" fmla="*/ 31920478 h 552"/>
                <a:gd name="T82" fmla="*/ 13809846 w 475"/>
                <a:gd name="T83" fmla="*/ 31920478 h 552"/>
                <a:gd name="T84" fmla="*/ 17588243 w 475"/>
                <a:gd name="T85" fmla="*/ 35539095 h 552"/>
                <a:gd name="T86" fmla="*/ 13809846 w 475"/>
                <a:gd name="T87" fmla="*/ 39286770 h 552"/>
                <a:gd name="T88" fmla="*/ 3778036 w 475"/>
                <a:gd name="T89" fmla="*/ 39286770 h 552"/>
                <a:gd name="T90" fmla="*/ 0 w 475"/>
                <a:gd name="T91" fmla="*/ 35539095 h 552"/>
                <a:gd name="T92" fmla="*/ 3778036 w 475"/>
                <a:gd name="T93" fmla="*/ 31920478 h 552"/>
                <a:gd name="T94" fmla="*/ 3778036 w 475"/>
                <a:gd name="T95" fmla="*/ 52985462 h 552"/>
                <a:gd name="T96" fmla="*/ 3778036 w 475"/>
                <a:gd name="T97" fmla="*/ 52985462 h 552"/>
                <a:gd name="T98" fmla="*/ 13809846 w 475"/>
                <a:gd name="T99" fmla="*/ 52985462 h 552"/>
                <a:gd name="T100" fmla="*/ 17588243 w 475"/>
                <a:gd name="T101" fmla="*/ 56603721 h 552"/>
                <a:gd name="T102" fmla="*/ 13809846 w 475"/>
                <a:gd name="T103" fmla="*/ 60222338 h 552"/>
                <a:gd name="T104" fmla="*/ 3778036 w 475"/>
                <a:gd name="T105" fmla="*/ 60222338 h 552"/>
                <a:gd name="T106" fmla="*/ 0 w 475"/>
                <a:gd name="T107" fmla="*/ 56603721 h 552"/>
                <a:gd name="T108" fmla="*/ 3778036 w 475"/>
                <a:gd name="T109" fmla="*/ 52985462 h 552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75" h="552">
                  <a:moveTo>
                    <a:pt x="446" y="551"/>
                  </a:moveTo>
                  <a:lnTo>
                    <a:pt x="446" y="551"/>
                  </a:lnTo>
                  <a:cubicBezTo>
                    <a:pt x="417" y="551"/>
                    <a:pt x="417" y="551"/>
                    <a:pt x="417" y="551"/>
                  </a:cubicBezTo>
                  <a:cubicBezTo>
                    <a:pt x="417" y="0"/>
                    <a:pt x="417" y="0"/>
                    <a:pt x="417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60" y="0"/>
                    <a:pt x="474" y="14"/>
                    <a:pt x="474" y="28"/>
                  </a:cubicBezTo>
                  <a:cubicBezTo>
                    <a:pt x="474" y="523"/>
                    <a:pt x="474" y="523"/>
                    <a:pt x="474" y="523"/>
                  </a:cubicBezTo>
                  <a:cubicBezTo>
                    <a:pt x="474" y="537"/>
                    <a:pt x="460" y="551"/>
                    <a:pt x="446" y="551"/>
                  </a:cubicBezTo>
                  <a:close/>
                  <a:moveTo>
                    <a:pt x="57" y="523"/>
                  </a:moveTo>
                  <a:lnTo>
                    <a:pt x="57" y="523"/>
                  </a:lnTo>
                  <a:cubicBezTo>
                    <a:pt x="57" y="495"/>
                    <a:pt x="57" y="495"/>
                    <a:pt x="57" y="495"/>
                  </a:cubicBezTo>
                  <a:cubicBezTo>
                    <a:pt x="106" y="495"/>
                    <a:pt x="106" y="495"/>
                    <a:pt x="106" y="495"/>
                  </a:cubicBezTo>
                  <a:cubicBezTo>
                    <a:pt x="135" y="495"/>
                    <a:pt x="163" y="466"/>
                    <a:pt x="163" y="438"/>
                  </a:cubicBezTo>
                  <a:cubicBezTo>
                    <a:pt x="163" y="403"/>
                    <a:pt x="135" y="381"/>
                    <a:pt x="106" y="381"/>
                  </a:cubicBezTo>
                  <a:cubicBezTo>
                    <a:pt x="57" y="381"/>
                    <a:pt x="57" y="381"/>
                    <a:pt x="57" y="381"/>
                  </a:cubicBezTo>
                  <a:cubicBezTo>
                    <a:pt x="57" y="332"/>
                    <a:pt x="57" y="332"/>
                    <a:pt x="57" y="332"/>
                  </a:cubicBezTo>
                  <a:cubicBezTo>
                    <a:pt x="106" y="332"/>
                    <a:pt x="106" y="332"/>
                    <a:pt x="106" y="332"/>
                  </a:cubicBezTo>
                  <a:cubicBezTo>
                    <a:pt x="135" y="332"/>
                    <a:pt x="163" y="304"/>
                    <a:pt x="163" y="275"/>
                  </a:cubicBezTo>
                  <a:cubicBezTo>
                    <a:pt x="163" y="247"/>
                    <a:pt x="135" y="219"/>
                    <a:pt x="106" y="219"/>
                  </a:cubicBezTo>
                  <a:cubicBezTo>
                    <a:pt x="57" y="219"/>
                    <a:pt x="57" y="219"/>
                    <a:pt x="57" y="219"/>
                  </a:cubicBezTo>
                  <a:cubicBezTo>
                    <a:pt x="57" y="169"/>
                    <a:pt x="57" y="169"/>
                    <a:pt x="57" y="169"/>
                  </a:cubicBezTo>
                  <a:cubicBezTo>
                    <a:pt x="106" y="169"/>
                    <a:pt x="106" y="169"/>
                    <a:pt x="106" y="169"/>
                  </a:cubicBezTo>
                  <a:cubicBezTo>
                    <a:pt x="135" y="169"/>
                    <a:pt x="163" y="148"/>
                    <a:pt x="163" y="113"/>
                  </a:cubicBezTo>
                  <a:cubicBezTo>
                    <a:pt x="163" y="85"/>
                    <a:pt x="135" y="56"/>
                    <a:pt x="106" y="56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57" y="28"/>
                    <a:pt x="57" y="28"/>
                    <a:pt x="57" y="28"/>
                  </a:cubicBezTo>
                  <a:cubicBezTo>
                    <a:pt x="57" y="14"/>
                    <a:pt x="71" y="0"/>
                    <a:pt x="85" y="0"/>
                  </a:cubicBezTo>
                  <a:cubicBezTo>
                    <a:pt x="389" y="0"/>
                    <a:pt x="389" y="0"/>
                    <a:pt x="389" y="0"/>
                  </a:cubicBezTo>
                  <a:cubicBezTo>
                    <a:pt x="389" y="551"/>
                    <a:pt x="389" y="551"/>
                    <a:pt x="389" y="551"/>
                  </a:cubicBezTo>
                  <a:cubicBezTo>
                    <a:pt x="85" y="551"/>
                    <a:pt x="85" y="551"/>
                    <a:pt x="85" y="551"/>
                  </a:cubicBezTo>
                  <a:cubicBezTo>
                    <a:pt x="71" y="551"/>
                    <a:pt x="57" y="537"/>
                    <a:pt x="57" y="52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35" y="134"/>
                    <a:pt x="120" y="141"/>
                    <a:pt x="106" y="141"/>
                  </a:cubicBezTo>
                  <a:cubicBezTo>
                    <a:pt x="29" y="141"/>
                    <a:pt x="29" y="141"/>
                    <a:pt x="29" y="141"/>
                  </a:cubicBezTo>
                  <a:cubicBezTo>
                    <a:pt x="15" y="141"/>
                    <a:pt x="0" y="134"/>
                    <a:pt x="0" y="113"/>
                  </a:cubicBezTo>
                  <a:cubicBezTo>
                    <a:pt x="0" y="99"/>
                    <a:pt x="15" y="85"/>
                    <a:pt x="29" y="85"/>
                  </a:cubicBezTo>
                  <a:cubicBezTo>
                    <a:pt x="106" y="85"/>
                    <a:pt x="106" y="85"/>
                    <a:pt x="106" y="85"/>
                  </a:cubicBezTo>
                  <a:cubicBezTo>
                    <a:pt x="120" y="85"/>
                    <a:pt x="135" y="99"/>
                    <a:pt x="135" y="113"/>
                  </a:cubicBezTo>
                  <a:close/>
                  <a:moveTo>
                    <a:pt x="29" y="247"/>
                  </a:moveTo>
                  <a:lnTo>
                    <a:pt x="29" y="247"/>
                  </a:lnTo>
                  <a:cubicBezTo>
                    <a:pt x="106" y="247"/>
                    <a:pt x="106" y="247"/>
                    <a:pt x="106" y="247"/>
                  </a:cubicBezTo>
                  <a:cubicBezTo>
                    <a:pt x="120" y="247"/>
                    <a:pt x="135" y="261"/>
                    <a:pt x="135" y="275"/>
                  </a:cubicBezTo>
                  <a:cubicBezTo>
                    <a:pt x="135" y="290"/>
                    <a:pt x="120" y="304"/>
                    <a:pt x="106" y="304"/>
                  </a:cubicBezTo>
                  <a:cubicBezTo>
                    <a:pt x="29" y="304"/>
                    <a:pt x="29" y="304"/>
                    <a:pt x="29" y="304"/>
                  </a:cubicBezTo>
                  <a:cubicBezTo>
                    <a:pt x="15" y="304"/>
                    <a:pt x="0" y="290"/>
                    <a:pt x="0" y="275"/>
                  </a:cubicBezTo>
                  <a:cubicBezTo>
                    <a:pt x="0" y="261"/>
                    <a:pt x="15" y="247"/>
                    <a:pt x="29" y="247"/>
                  </a:cubicBezTo>
                  <a:close/>
                  <a:moveTo>
                    <a:pt x="29" y="410"/>
                  </a:moveTo>
                  <a:lnTo>
                    <a:pt x="29" y="410"/>
                  </a:lnTo>
                  <a:cubicBezTo>
                    <a:pt x="106" y="410"/>
                    <a:pt x="106" y="410"/>
                    <a:pt x="106" y="410"/>
                  </a:cubicBezTo>
                  <a:cubicBezTo>
                    <a:pt x="120" y="410"/>
                    <a:pt x="135" y="417"/>
                    <a:pt x="135" y="438"/>
                  </a:cubicBezTo>
                  <a:cubicBezTo>
                    <a:pt x="135" y="452"/>
                    <a:pt x="120" y="466"/>
                    <a:pt x="106" y="466"/>
                  </a:cubicBezTo>
                  <a:cubicBezTo>
                    <a:pt x="29" y="466"/>
                    <a:pt x="29" y="466"/>
                    <a:pt x="29" y="466"/>
                  </a:cubicBezTo>
                  <a:cubicBezTo>
                    <a:pt x="15" y="466"/>
                    <a:pt x="0" y="452"/>
                    <a:pt x="0" y="438"/>
                  </a:cubicBezTo>
                  <a:cubicBezTo>
                    <a:pt x="0" y="417"/>
                    <a:pt x="15" y="410"/>
                    <a:pt x="29" y="41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3347864" y="1274820"/>
            <a:ext cx="432833" cy="432834"/>
            <a:chOff x="3491880" y="1274820"/>
            <a:chExt cx="432833" cy="432834"/>
          </a:xfrm>
        </p:grpSpPr>
        <p:sp>
          <p:nvSpPr>
            <p:cNvPr id="11" name="椭圆 16"/>
            <p:cNvSpPr>
              <a:spLocks noChangeArrowheads="1"/>
            </p:cNvSpPr>
            <p:nvPr/>
          </p:nvSpPr>
          <p:spPr bwMode="auto">
            <a:xfrm>
              <a:off x="3491880" y="1274820"/>
              <a:ext cx="432833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2" name="Freeform 75"/>
            <p:cNvSpPr>
              <a:spLocks noChangeArrowheads="1"/>
            </p:cNvSpPr>
            <p:nvPr/>
          </p:nvSpPr>
          <p:spPr bwMode="auto">
            <a:xfrm>
              <a:off x="3583864" y="1385879"/>
              <a:ext cx="248863" cy="210716"/>
            </a:xfrm>
            <a:custGeom>
              <a:gdLst>
                <a:gd name="T0" fmla="*/ 74657633 w 602"/>
                <a:gd name="T1" fmla="*/ 66362244 h 510"/>
                <a:gd name="T2" fmla="*/ 74657633 w 602"/>
                <a:gd name="T3" fmla="*/ 66362244 h 510"/>
                <a:gd name="T4" fmla="*/ 3654665 w 602"/>
                <a:gd name="T5" fmla="*/ 66362244 h 510"/>
                <a:gd name="T6" fmla="*/ 0 w 602"/>
                <a:gd name="T7" fmla="*/ 62711741 h 510"/>
                <a:gd name="T8" fmla="*/ 0 w 602"/>
                <a:gd name="T9" fmla="*/ 3650503 h 510"/>
                <a:gd name="T10" fmla="*/ 3654665 w 602"/>
                <a:gd name="T11" fmla="*/ 0 h 510"/>
                <a:gd name="T12" fmla="*/ 7308970 w 602"/>
                <a:gd name="T13" fmla="*/ 3650503 h 510"/>
                <a:gd name="T14" fmla="*/ 7308970 w 602"/>
                <a:gd name="T15" fmla="*/ 50717076 h 510"/>
                <a:gd name="T16" fmla="*/ 7308970 w 602"/>
                <a:gd name="T17" fmla="*/ 50717076 h 510"/>
                <a:gd name="T18" fmla="*/ 7308970 w 602"/>
                <a:gd name="T19" fmla="*/ 58930528 h 510"/>
                <a:gd name="T20" fmla="*/ 74657633 w 602"/>
                <a:gd name="T21" fmla="*/ 58930528 h 510"/>
                <a:gd name="T22" fmla="*/ 78442719 w 602"/>
                <a:gd name="T23" fmla="*/ 62711741 h 510"/>
                <a:gd name="T24" fmla="*/ 74657633 w 602"/>
                <a:gd name="T25" fmla="*/ 66362244 h 510"/>
                <a:gd name="T26" fmla="*/ 66434636 w 602"/>
                <a:gd name="T27" fmla="*/ 55280025 h 510"/>
                <a:gd name="T28" fmla="*/ 66434636 w 602"/>
                <a:gd name="T29" fmla="*/ 55280025 h 510"/>
                <a:gd name="T30" fmla="*/ 58995246 w 602"/>
                <a:gd name="T31" fmla="*/ 55280025 h 510"/>
                <a:gd name="T32" fmla="*/ 55340580 w 602"/>
                <a:gd name="T33" fmla="*/ 51629522 h 510"/>
                <a:gd name="T34" fmla="*/ 55340580 w 602"/>
                <a:gd name="T35" fmla="*/ 25814941 h 510"/>
                <a:gd name="T36" fmla="*/ 58995246 w 602"/>
                <a:gd name="T37" fmla="*/ 22164077 h 510"/>
                <a:gd name="T38" fmla="*/ 66434636 w 602"/>
                <a:gd name="T39" fmla="*/ 22164077 h 510"/>
                <a:gd name="T40" fmla="*/ 70089301 w 602"/>
                <a:gd name="T41" fmla="*/ 25814941 h 510"/>
                <a:gd name="T42" fmla="*/ 70089301 w 602"/>
                <a:gd name="T43" fmla="*/ 51629522 h 510"/>
                <a:gd name="T44" fmla="*/ 66434636 w 602"/>
                <a:gd name="T45" fmla="*/ 55280025 h 510"/>
                <a:gd name="T46" fmla="*/ 45159830 w 602"/>
                <a:gd name="T47" fmla="*/ 55280025 h 510"/>
                <a:gd name="T48" fmla="*/ 45159830 w 602"/>
                <a:gd name="T49" fmla="*/ 55280025 h 510"/>
                <a:gd name="T50" fmla="*/ 37850860 w 602"/>
                <a:gd name="T51" fmla="*/ 55280025 h 510"/>
                <a:gd name="T52" fmla="*/ 34065774 w 602"/>
                <a:gd name="T53" fmla="*/ 51629522 h 510"/>
                <a:gd name="T54" fmla="*/ 34065774 w 602"/>
                <a:gd name="T55" fmla="*/ 11082219 h 510"/>
                <a:gd name="T56" fmla="*/ 37850860 w 602"/>
                <a:gd name="T57" fmla="*/ 7431355 h 510"/>
                <a:gd name="T58" fmla="*/ 45159830 w 602"/>
                <a:gd name="T59" fmla="*/ 7431355 h 510"/>
                <a:gd name="T60" fmla="*/ 48814495 w 602"/>
                <a:gd name="T61" fmla="*/ 11082219 h 510"/>
                <a:gd name="T62" fmla="*/ 48814495 w 602"/>
                <a:gd name="T63" fmla="*/ 51629522 h 510"/>
                <a:gd name="T64" fmla="*/ 45159830 w 602"/>
                <a:gd name="T65" fmla="*/ 55280025 h 510"/>
                <a:gd name="T66" fmla="*/ 24929472 w 602"/>
                <a:gd name="T67" fmla="*/ 55280025 h 510"/>
                <a:gd name="T68" fmla="*/ 24929472 w 602"/>
                <a:gd name="T69" fmla="*/ 55280025 h 510"/>
                <a:gd name="T70" fmla="*/ 17489720 w 602"/>
                <a:gd name="T71" fmla="*/ 55280025 h 510"/>
                <a:gd name="T72" fmla="*/ 13835055 w 602"/>
                <a:gd name="T73" fmla="*/ 51629522 h 510"/>
                <a:gd name="T74" fmla="*/ 13835055 w 602"/>
                <a:gd name="T75" fmla="*/ 44198166 h 510"/>
                <a:gd name="T76" fmla="*/ 17489720 w 602"/>
                <a:gd name="T77" fmla="*/ 40547302 h 510"/>
                <a:gd name="T78" fmla="*/ 24929472 w 602"/>
                <a:gd name="T79" fmla="*/ 40547302 h 510"/>
                <a:gd name="T80" fmla="*/ 28583776 w 602"/>
                <a:gd name="T81" fmla="*/ 44198166 h 510"/>
                <a:gd name="T82" fmla="*/ 28583776 w 602"/>
                <a:gd name="T83" fmla="*/ 51629522 h 510"/>
                <a:gd name="T84" fmla="*/ 24929472 w 602"/>
                <a:gd name="T85" fmla="*/ 55280025 h 510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02" h="510">
                  <a:moveTo>
                    <a:pt x="572" y="509"/>
                  </a:moveTo>
                  <a:lnTo>
                    <a:pt x="572" y="509"/>
                  </a:lnTo>
                  <a:cubicBezTo>
                    <a:pt x="28" y="509"/>
                    <a:pt x="28" y="509"/>
                    <a:pt x="28" y="509"/>
                  </a:cubicBezTo>
                  <a:cubicBezTo>
                    <a:pt x="14" y="509"/>
                    <a:pt x="0" y="502"/>
                    <a:pt x="0" y="481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14"/>
                    <a:pt x="14" y="0"/>
                    <a:pt x="28" y="0"/>
                  </a:cubicBezTo>
                  <a:cubicBezTo>
                    <a:pt x="42" y="0"/>
                    <a:pt x="56" y="14"/>
                    <a:pt x="56" y="28"/>
                  </a:cubicBezTo>
                  <a:cubicBezTo>
                    <a:pt x="56" y="389"/>
                    <a:pt x="56" y="389"/>
                    <a:pt x="56" y="389"/>
                  </a:cubicBezTo>
                  <a:cubicBezTo>
                    <a:pt x="56" y="452"/>
                    <a:pt x="56" y="452"/>
                    <a:pt x="56" y="452"/>
                  </a:cubicBezTo>
                  <a:cubicBezTo>
                    <a:pt x="572" y="452"/>
                    <a:pt x="572" y="452"/>
                    <a:pt x="572" y="452"/>
                  </a:cubicBezTo>
                  <a:cubicBezTo>
                    <a:pt x="594" y="452"/>
                    <a:pt x="601" y="467"/>
                    <a:pt x="601" y="481"/>
                  </a:cubicBezTo>
                  <a:cubicBezTo>
                    <a:pt x="601" y="502"/>
                    <a:pt x="594" y="509"/>
                    <a:pt x="572" y="509"/>
                  </a:cubicBezTo>
                  <a:close/>
                  <a:moveTo>
                    <a:pt x="509" y="424"/>
                  </a:moveTo>
                  <a:lnTo>
                    <a:pt x="509" y="424"/>
                  </a:lnTo>
                  <a:cubicBezTo>
                    <a:pt x="452" y="424"/>
                    <a:pt x="452" y="424"/>
                    <a:pt x="452" y="424"/>
                  </a:cubicBezTo>
                  <a:cubicBezTo>
                    <a:pt x="438" y="424"/>
                    <a:pt x="424" y="417"/>
                    <a:pt x="424" y="396"/>
                  </a:cubicBezTo>
                  <a:cubicBezTo>
                    <a:pt x="424" y="198"/>
                    <a:pt x="424" y="198"/>
                    <a:pt x="424" y="198"/>
                  </a:cubicBezTo>
                  <a:cubicBezTo>
                    <a:pt x="424" y="184"/>
                    <a:pt x="438" y="170"/>
                    <a:pt x="452" y="170"/>
                  </a:cubicBezTo>
                  <a:cubicBezTo>
                    <a:pt x="509" y="170"/>
                    <a:pt x="509" y="170"/>
                    <a:pt x="509" y="170"/>
                  </a:cubicBezTo>
                  <a:cubicBezTo>
                    <a:pt x="523" y="170"/>
                    <a:pt x="537" y="184"/>
                    <a:pt x="537" y="198"/>
                  </a:cubicBezTo>
                  <a:cubicBezTo>
                    <a:pt x="537" y="396"/>
                    <a:pt x="537" y="396"/>
                    <a:pt x="537" y="396"/>
                  </a:cubicBezTo>
                  <a:cubicBezTo>
                    <a:pt x="537" y="417"/>
                    <a:pt x="523" y="424"/>
                    <a:pt x="509" y="424"/>
                  </a:cubicBezTo>
                  <a:close/>
                  <a:moveTo>
                    <a:pt x="346" y="424"/>
                  </a:moveTo>
                  <a:lnTo>
                    <a:pt x="346" y="424"/>
                  </a:lnTo>
                  <a:cubicBezTo>
                    <a:pt x="290" y="424"/>
                    <a:pt x="290" y="424"/>
                    <a:pt x="290" y="424"/>
                  </a:cubicBezTo>
                  <a:cubicBezTo>
                    <a:pt x="276" y="424"/>
                    <a:pt x="261" y="417"/>
                    <a:pt x="261" y="396"/>
                  </a:cubicBezTo>
                  <a:cubicBezTo>
                    <a:pt x="261" y="85"/>
                    <a:pt x="261" y="85"/>
                    <a:pt x="261" y="85"/>
                  </a:cubicBezTo>
                  <a:cubicBezTo>
                    <a:pt x="261" y="71"/>
                    <a:pt x="276" y="57"/>
                    <a:pt x="290" y="57"/>
                  </a:cubicBezTo>
                  <a:cubicBezTo>
                    <a:pt x="346" y="57"/>
                    <a:pt x="346" y="57"/>
                    <a:pt x="346" y="57"/>
                  </a:cubicBezTo>
                  <a:cubicBezTo>
                    <a:pt x="367" y="57"/>
                    <a:pt x="374" y="71"/>
                    <a:pt x="374" y="85"/>
                  </a:cubicBezTo>
                  <a:cubicBezTo>
                    <a:pt x="374" y="396"/>
                    <a:pt x="374" y="396"/>
                    <a:pt x="374" y="396"/>
                  </a:cubicBezTo>
                  <a:cubicBezTo>
                    <a:pt x="374" y="417"/>
                    <a:pt x="367" y="424"/>
                    <a:pt x="346" y="424"/>
                  </a:cubicBezTo>
                  <a:close/>
                  <a:moveTo>
                    <a:pt x="191" y="424"/>
                  </a:moveTo>
                  <a:lnTo>
                    <a:pt x="191" y="424"/>
                  </a:lnTo>
                  <a:cubicBezTo>
                    <a:pt x="134" y="424"/>
                    <a:pt x="134" y="424"/>
                    <a:pt x="134" y="424"/>
                  </a:cubicBezTo>
                  <a:cubicBezTo>
                    <a:pt x="113" y="424"/>
                    <a:pt x="106" y="417"/>
                    <a:pt x="106" y="396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106" y="325"/>
                    <a:pt x="113" y="311"/>
                    <a:pt x="134" y="311"/>
                  </a:cubicBezTo>
                  <a:cubicBezTo>
                    <a:pt x="191" y="311"/>
                    <a:pt x="191" y="311"/>
                    <a:pt x="191" y="311"/>
                  </a:cubicBezTo>
                  <a:cubicBezTo>
                    <a:pt x="205" y="311"/>
                    <a:pt x="219" y="325"/>
                    <a:pt x="219" y="339"/>
                  </a:cubicBezTo>
                  <a:cubicBezTo>
                    <a:pt x="219" y="396"/>
                    <a:pt x="219" y="396"/>
                    <a:pt x="219" y="396"/>
                  </a:cubicBezTo>
                  <a:cubicBezTo>
                    <a:pt x="219" y="417"/>
                    <a:pt x="205" y="424"/>
                    <a:pt x="191" y="42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3995936" y="1274820"/>
            <a:ext cx="432833" cy="432834"/>
            <a:chOff x="4139952" y="1274820"/>
            <a:chExt cx="432833" cy="432834"/>
          </a:xfrm>
        </p:grpSpPr>
        <p:sp>
          <p:nvSpPr>
            <p:cNvPr id="24" name="椭圆 16"/>
            <p:cNvSpPr>
              <a:spLocks noChangeArrowheads="1"/>
            </p:cNvSpPr>
            <p:nvPr/>
          </p:nvSpPr>
          <p:spPr bwMode="auto">
            <a:xfrm>
              <a:off x="4139952" y="1274820"/>
              <a:ext cx="432833" cy="432834"/>
            </a:xfrm>
            <a:prstGeom prst="ellipse">
              <a:avLst/>
            </a:prstGeom>
            <a:solidFill>
              <a:srgbClr val="3992DB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3" name="Freeform 84"/>
            <p:cNvSpPr>
              <a:spLocks noChangeArrowheads="1"/>
            </p:cNvSpPr>
            <p:nvPr/>
          </p:nvSpPr>
          <p:spPr bwMode="auto">
            <a:xfrm>
              <a:off x="4241546" y="1366806"/>
              <a:ext cx="248863" cy="248863"/>
            </a:xfrm>
            <a:custGeom>
              <a:gdLst>
                <a:gd name="T0" fmla="*/ 43332858 w 602"/>
                <a:gd name="T1" fmla="*/ 34979440 h 602"/>
                <a:gd name="T2" fmla="*/ 43332858 w 602"/>
                <a:gd name="T3" fmla="*/ 34979440 h 602"/>
                <a:gd name="T4" fmla="*/ 43332858 w 602"/>
                <a:gd name="T5" fmla="*/ 0 h 602"/>
                <a:gd name="T6" fmla="*/ 78442719 w 602"/>
                <a:gd name="T7" fmla="*/ 34979440 h 602"/>
                <a:gd name="T8" fmla="*/ 43332858 w 602"/>
                <a:gd name="T9" fmla="*/ 34979440 h 602"/>
                <a:gd name="T10" fmla="*/ 36023527 w 602"/>
                <a:gd name="T11" fmla="*/ 78442719 h 602"/>
                <a:gd name="T12" fmla="*/ 36023527 w 602"/>
                <a:gd name="T13" fmla="*/ 78442719 h 602"/>
                <a:gd name="T14" fmla="*/ 0 w 602"/>
                <a:gd name="T15" fmla="*/ 42419192 h 602"/>
                <a:gd name="T16" fmla="*/ 36023527 w 602"/>
                <a:gd name="T17" fmla="*/ 7308970 h 602"/>
                <a:gd name="T18" fmla="*/ 36023527 w 602"/>
                <a:gd name="T19" fmla="*/ 42419192 h 602"/>
                <a:gd name="T20" fmla="*/ 71002968 w 602"/>
                <a:gd name="T21" fmla="*/ 42419192 h 602"/>
                <a:gd name="T22" fmla="*/ 36023527 w 602"/>
                <a:gd name="T23" fmla="*/ 78442719 h 60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602" h="602">
                  <a:moveTo>
                    <a:pt x="332" y="268"/>
                  </a:moveTo>
                  <a:lnTo>
                    <a:pt x="332" y="268"/>
                  </a:lnTo>
                  <a:cubicBezTo>
                    <a:pt x="332" y="0"/>
                    <a:pt x="332" y="0"/>
                    <a:pt x="332" y="0"/>
                  </a:cubicBezTo>
                  <a:cubicBezTo>
                    <a:pt x="481" y="0"/>
                    <a:pt x="601" y="120"/>
                    <a:pt x="601" y="268"/>
                  </a:cubicBezTo>
                  <a:lnTo>
                    <a:pt x="332" y="268"/>
                  </a:lnTo>
                  <a:close/>
                  <a:moveTo>
                    <a:pt x="276" y="601"/>
                  </a:moveTo>
                  <a:lnTo>
                    <a:pt x="276" y="601"/>
                  </a:lnTo>
                  <a:cubicBezTo>
                    <a:pt x="120" y="601"/>
                    <a:pt x="0" y="480"/>
                    <a:pt x="0" y="325"/>
                  </a:cubicBezTo>
                  <a:cubicBezTo>
                    <a:pt x="0" y="176"/>
                    <a:pt x="120" y="56"/>
                    <a:pt x="276" y="56"/>
                  </a:cubicBezTo>
                  <a:cubicBezTo>
                    <a:pt x="276" y="325"/>
                    <a:pt x="276" y="325"/>
                    <a:pt x="276" y="325"/>
                  </a:cubicBezTo>
                  <a:cubicBezTo>
                    <a:pt x="544" y="325"/>
                    <a:pt x="544" y="325"/>
                    <a:pt x="544" y="325"/>
                  </a:cubicBezTo>
                  <a:cubicBezTo>
                    <a:pt x="544" y="480"/>
                    <a:pt x="424" y="601"/>
                    <a:pt x="276" y="60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45992601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899592" y="177752"/>
            <a:ext cx="3262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受限空间作业风险评估</a:t>
            </a:r>
          </a:p>
        </p:txBody>
      </p:sp>
      <p:sp>
        <p:nvSpPr>
          <p:cNvPr id="32" name="Rectangle 5"/>
          <p:cNvSpPr txBox="1">
            <a:spLocks noGrp="1"/>
          </p:cNvSpPr>
          <p:nvPr/>
        </p:nvSpPr>
        <p:spPr>
          <a:xfrm>
            <a:off x="4941422" y="4942716"/>
            <a:ext cx="2678906" cy="21788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lang="en-US" altLang="zh-CN" sz="135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0"/>
              </a:spcBef>
            </a:pPr>
            <a:endParaRPr lang="en-US" altLang="zh-CN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956730" y="1176825"/>
            <a:ext cx="2022062" cy="3416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701516">
              <a:lnSpc>
                <a:spcPct val="90000"/>
              </a:lnSpc>
              <a:buClr>
                <a:srgbClr val="CC0000"/>
              </a:buClr>
            </a:pPr>
            <a:r>
              <a:rPr lang="en-US" altLang="zh-CN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altLang="en-US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、易燃易爆</a:t>
            </a:r>
          </a:p>
        </p:txBody>
      </p:sp>
      <p:sp>
        <p:nvSpPr>
          <p:cNvPr id="3" name="矩形 2"/>
          <p:cNvSpPr/>
          <p:nvPr/>
        </p:nvSpPr>
        <p:spPr>
          <a:xfrm>
            <a:off x="1747772" y="2131609"/>
            <a:ext cx="600164" cy="579646"/>
          </a:xfrm>
          <a:prstGeom prst="rect">
            <a:avLst/>
          </a:prstGeom>
          <a:solidFill>
            <a:srgbClr val="0070C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ts val="1875"/>
              </a:lnSpc>
              <a:spcAft>
                <a:spcPct val="0"/>
              </a:spcAft>
              <a:buClr>
                <a:srgbClr val="FFFF00"/>
              </a:buClr>
              <a:tabLst>
                <a:tab pos="258128"/>
              </a:tabLst>
            </a:pPr>
            <a:r>
              <a:rPr lang="zh-CN" altLang="en-US" ker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环境</a:t>
            </a:r>
          </a:p>
        </p:txBody>
      </p:sp>
      <p:sp>
        <p:nvSpPr>
          <p:cNvPr id="5" name="矩形 4"/>
          <p:cNvSpPr/>
          <p:nvPr/>
        </p:nvSpPr>
        <p:spPr>
          <a:xfrm>
            <a:off x="2153773" y="1896427"/>
            <a:ext cx="4789715" cy="10479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12006" lvl="2" indent="-214313" defTabSz="596741">
              <a:spcAft>
                <a:spcPct val="20000"/>
              </a:spcAft>
              <a:buClr>
                <a:srgbClr val="0070C0"/>
              </a:buClr>
              <a:buFont typeface="Arial" pitchFamily="34" charset="0"/>
              <a:buChar char="•"/>
            </a:pPr>
            <a:r>
              <a:rPr lang="zh-CN" altLang="en-US" sz="1350">
                <a:latin typeface="微软雅黑" panose="020b0503020204020204" pitchFamily="34" charset="-122"/>
                <a:ea typeface="微软雅黑" panose="020b0503020204020204" pitchFamily="34" charset="-122"/>
              </a:rPr>
              <a:t>当可燃性气体浓度超过最低爆炸限度的10%时；</a:t>
            </a:r>
          </a:p>
          <a:p>
            <a:pPr marL="812006" lvl="2" indent="-214313" defTabSz="596741">
              <a:spcAft>
                <a:spcPct val="20000"/>
              </a:spcAft>
              <a:buClr>
                <a:srgbClr val="0070C0"/>
              </a:buClr>
              <a:buFont typeface="Arial" pitchFamily="34" charset="0"/>
              <a:buChar char="•"/>
            </a:pPr>
            <a:r>
              <a:rPr lang="zh-CN" altLang="en-US" sz="1350">
                <a:latin typeface="微软雅黑" panose="020b0503020204020204" pitchFamily="34" charset="-122"/>
                <a:ea typeface="微软雅黑" panose="020b0503020204020204" pitchFamily="34" charset="-122"/>
              </a:rPr>
              <a:t>当空气中易燃性粉尘相对集中,从而使可视距离在、</a:t>
            </a:r>
          </a:p>
          <a:p>
            <a:pPr marL="812006" lvl="2" indent="-214313" defTabSz="596741">
              <a:spcAft>
                <a:spcPct val="20000"/>
              </a:spcAft>
              <a:buClr>
                <a:srgbClr val="0070C0"/>
              </a:buClr>
              <a:buFont typeface="Arial" pitchFamily="34" charset="0"/>
              <a:buChar char="•"/>
            </a:pPr>
            <a:r>
              <a:rPr lang="zh-CN" altLang="en-US" sz="1350">
                <a:latin typeface="微软雅黑" panose="020b0503020204020204" pitchFamily="34" charset="-122"/>
                <a:ea typeface="微软雅黑" panose="020b0503020204020204" pitchFamily="34" charset="-122"/>
              </a:rPr>
              <a:t>1.5米以内模糊时；</a:t>
            </a:r>
          </a:p>
          <a:p>
            <a:pPr marL="812006" lvl="2" indent="-214313" defTabSz="596741">
              <a:spcAft>
                <a:spcPct val="20000"/>
              </a:spcAft>
              <a:buClr>
                <a:srgbClr val="0070C0"/>
              </a:buClr>
              <a:buFont typeface="Arial" pitchFamily="34" charset="0"/>
              <a:buChar char="•"/>
            </a:pPr>
            <a:r>
              <a:rPr lang="zh-CN" altLang="en-US" sz="1350">
                <a:latin typeface="微软雅黑" panose="020b0503020204020204" pitchFamily="34" charset="-122"/>
                <a:ea typeface="微软雅黑" panose="020b0503020204020204" pitchFamily="34" charset="-122"/>
              </a:rPr>
              <a:t>当氧气浓度在23%以上时。</a:t>
            </a:r>
          </a:p>
        </p:txBody>
      </p:sp>
      <p:sp>
        <p:nvSpPr>
          <p:cNvPr id="18" name="矩形 17"/>
          <p:cNvSpPr/>
          <p:nvPr/>
        </p:nvSpPr>
        <p:spPr>
          <a:xfrm>
            <a:off x="1787505" y="3512461"/>
            <a:ext cx="600164" cy="579646"/>
          </a:xfrm>
          <a:prstGeom prst="rect">
            <a:avLst/>
          </a:prstGeom>
          <a:solidFill>
            <a:srgbClr val="0070C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ts val="1875"/>
              </a:lnSpc>
              <a:spcAft>
                <a:spcPct val="0"/>
              </a:spcAft>
              <a:buClr>
                <a:srgbClr val="FFFF00"/>
              </a:buClr>
              <a:tabLst>
                <a:tab pos="258128"/>
              </a:tabLst>
            </a:pPr>
            <a:r>
              <a:rPr lang="zh-CN" altLang="en-US" ker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火源</a:t>
            </a:r>
          </a:p>
        </p:txBody>
      </p:sp>
      <p:sp>
        <p:nvSpPr>
          <p:cNvPr id="19" name="矩形 18"/>
          <p:cNvSpPr/>
          <p:nvPr/>
        </p:nvSpPr>
        <p:spPr>
          <a:xfrm>
            <a:off x="2177143" y="3544220"/>
            <a:ext cx="4789715" cy="7986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12006" lvl="2" indent="-214313" defTabSz="596741">
              <a:spcAft>
                <a:spcPct val="20000"/>
              </a:spcAft>
              <a:buClr>
                <a:srgbClr val="0070C0"/>
              </a:buClr>
              <a:buFont typeface="Arial" pitchFamily="34" charset="0"/>
              <a:buChar char="•"/>
            </a:pPr>
            <a:r>
              <a:rPr lang="zh-CN" altLang="en-US" sz="1350">
                <a:latin typeface="微软雅黑" panose="020b0503020204020204" pitchFamily="34" charset="-122"/>
                <a:ea typeface="微软雅黑" panose="020b0503020204020204" pitchFamily="34" charset="-122"/>
              </a:rPr>
              <a:t>电动工具；</a:t>
            </a:r>
          </a:p>
          <a:p>
            <a:pPr marL="812006" lvl="2" indent="-214313" defTabSz="596741">
              <a:spcAft>
                <a:spcPct val="20000"/>
              </a:spcAft>
              <a:buClr>
                <a:srgbClr val="0070C0"/>
              </a:buClr>
              <a:buFont typeface="Arial" pitchFamily="34" charset="0"/>
              <a:buChar char="•"/>
            </a:pPr>
            <a:r>
              <a:rPr lang="zh-CN" altLang="en-US" sz="1350">
                <a:latin typeface="微软雅黑" panose="020b0503020204020204" pitchFamily="34" charset="-122"/>
                <a:ea typeface="微软雅黑" panose="020b0503020204020204" pitchFamily="34" charset="-122"/>
              </a:rPr>
              <a:t>焊接、切割；</a:t>
            </a:r>
          </a:p>
          <a:p>
            <a:pPr marL="812006" lvl="2" indent="-214313" defTabSz="596741">
              <a:spcAft>
                <a:spcPct val="20000"/>
              </a:spcAft>
              <a:buClr>
                <a:srgbClr val="0070C0"/>
              </a:buClr>
              <a:buFont typeface="Arial" pitchFamily="34" charset="0"/>
              <a:buChar char="•"/>
            </a:pPr>
            <a:r>
              <a:rPr lang="zh-CN" altLang="en-US" sz="1350">
                <a:latin typeface="微软雅黑" panose="020b0503020204020204" pitchFamily="34" charset="-122"/>
                <a:ea typeface="微软雅黑" panose="020b0503020204020204" pitchFamily="34" charset="-122"/>
              </a:rPr>
              <a:t>吸烟。</a:t>
            </a:r>
          </a:p>
        </p:txBody>
      </p:sp>
      <p:cxnSp>
        <p:nvCxnSpPr>
          <p:cNvPr id="13" name="直接连接符 12"/>
          <p:cNvCxnSpPr/>
          <p:nvPr/>
        </p:nvCxnSpPr>
        <p:spPr>
          <a:xfrm>
            <a:off x="1758067" y="3222172"/>
            <a:ext cx="5832824" cy="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1787504" y="4588329"/>
            <a:ext cx="5832824" cy="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fountain-pen_16310"/>
          <p:cNvSpPr>
            <a:spLocks noChangeAspect="1"/>
          </p:cNvSpPr>
          <p:nvPr/>
        </p:nvSpPr>
        <p:spPr bwMode="auto">
          <a:xfrm>
            <a:off x="7539627" y="2765507"/>
            <a:ext cx="457264" cy="456665"/>
          </a:xfrm>
          <a:custGeom>
            <a:gdLst>
              <a:gd name="connsiteX0" fmla="*/ 77001 w 605873"/>
              <a:gd name="connsiteY0" fmla="*/ 524489 h 605079"/>
              <a:gd name="connsiteX1" fmla="*/ 63522 w 605873"/>
              <a:gd name="connsiteY1" fmla="*/ 537945 h 605079"/>
              <a:gd name="connsiteX2" fmla="*/ 77001 w 605873"/>
              <a:gd name="connsiteY2" fmla="*/ 551543 h 605079"/>
              <a:gd name="connsiteX3" fmla="*/ 90623 w 605873"/>
              <a:gd name="connsiteY3" fmla="*/ 537945 h 605079"/>
              <a:gd name="connsiteX4" fmla="*/ 77001 w 605873"/>
              <a:gd name="connsiteY4" fmla="*/ 524489 h 605079"/>
              <a:gd name="connsiteX5" fmla="*/ 112561 w 605873"/>
              <a:gd name="connsiteY5" fmla="*/ 454492 h 605079"/>
              <a:gd name="connsiteX6" fmla="*/ 156726 w 605873"/>
              <a:gd name="connsiteY6" fmla="*/ 497865 h 605079"/>
              <a:gd name="connsiteX7" fmla="*/ 98222 w 605873"/>
              <a:gd name="connsiteY7" fmla="*/ 573874 h 605079"/>
              <a:gd name="connsiteX8" fmla="*/ 0 w 605873"/>
              <a:gd name="connsiteY8" fmla="*/ 605079 h 605079"/>
              <a:gd name="connsiteX9" fmla="*/ 43877 w 605873"/>
              <a:gd name="connsiteY9" fmla="*/ 506167 h 605079"/>
              <a:gd name="connsiteX10" fmla="*/ 208089 w 605873"/>
              <a:gd name="connsiteY10" fmla="*/ 296778 h 605079"/>
              <a:gd name="connsiteX11" fmla="*/ 314793 w 605873"/>
              <a:gd name="connsiteY11" fmla="*/ 403259 h 605079"/>
              <a:gd name="connsiteX12" fmla="*/ 174673 w 605873"/>
              <a:gd name="connsiteY12" fmla="*/ 499865 h 605079"/>
              <a:gd name="connsiteX13" fmla="*/ 111282 w 605873"/>
              <a:gd name="connsiteY13" fmla="*/ 436606 h 605079"/>
              <a:gd name="connsiteX14" fmla="*/ 536636 w 605873"/>
              <a:gd name="connsiteY14" fmla="*/ 11976 h 605079"/>
              <a:gd name="connsiteX15" fmla="*/ 599877 w 605873"/>
              <a:gd name="connsiteY15" fmla="*/ 75253 h 605079"/>
              <a:gd name="connsiteX16" fmla="*/ 329420 w 605873"/>
              <a:gd name="connsiteY16" fmla="*/ 390207 h 605079"/>
              <a:gd name="connsiteX17" fmla="*/ 221152 w 605873"/>
              <a:gd name="connsiteY17" fmla="*/ 282121 h 605079"/>
              <a:gd name="connsiteX18" fmla="*/ 547517 w 605873"/>
              <a:gd name="connsiteY18" fmla="*/ 10 h 605079"/>
              <a:gd name="connsiteX19" fmla="*/ 605873 w 605873"/>
              <a:gd name="connsiteY19" fmla="*/ 58267 h 605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05873" h="605079">
                <a:moveTo>
                  <a:pt x="77001" y="524489"/>
                </a:moveTo>
                <a:cubicBezTo>
                  <a:pt x="69544" y="524489"/>
                  <a:pt x="63522" y="530501"/>
                  <a:pt x="63522" y="537945"/>
                </a:cubicBezTo>
                <a:cubicBezTo>
                  <a:pt x="63522" y="545388"/>
                  <a:pt x="69544" y="551543"/>
                  <a:pt x="77001" y="551543"/>
                </a:cubicBezTo>
                <a:cubicBezTo>
                  <a:pt x="84600" y="551543"/>
                  <a:pt x="90623" y="545388"/>
                  <a:pt x="90623" y="537945"/>
                </a:cubicBezTo>
                <a:cubicBezTo>
                  <a:pt x="90623" y="530501"/>
                  <a:pt x="84600" y="524489"/>
                  <a:pt x="77001" y="524489"/>
                </a:cubicBezTo>
                <a:close/>
                <a:moveTo>
                  <a:pt x="112561" y="454492"/>
                </a:moveTo>
                <a:lnTo>
                  <a:pt x="156726" y="497865"/>
                </a:lnTo>
                <a:lnTo>
                  <a:pt x="98222" y="573874"/>
                </a:lnTo>
                <a:cubicBezTo>
                  <a:pt x="48179" y="568291"/>
                  <a:pt x="0" y="605079"/>
                  <a:pt x="0" y="605079"/>
                </a:cubicBezTo>
                <a:cubicBezTo>
                  <a:pt x="40866" y="570009"/>
                  <a:pt x="43877" y="506167"/>
                  <a:pt x="43877" y="506167"/>
                </a:cubicBezTo>
                <a:close/>
                <a:moveTo>
                  <a:pt x="208089" y="296778"/>
                </a:moveTo>
                <a:lnTo>
                  <a:pt x="314793" y="403259"/>
                </a:lnTo>
                <a:lnTo>
                  <a:pt x="174673" y="499865"/>
                </a:lnTo>
                <a:lnTo>
                  <a:pt x="111282" y="436606"/>
                </a:lnTo>
                <a:close/>
                <a:moveTo>
                  <a:pt x="536636" y="11976"/>
                </a:moveTo>
                <a:lnTo>
                  <a:pt x="599877" y="75253"/>
                </a:lnTo>
                <a:lnTo>
                  <a:pt x="329420" y="390207"/>
                </a:lnTo>
                <a:lnTo>
                  <a:pt x="221152" y="282121"/>
                </a:lnTo>
                <a:close/>
                <a:moveTo>
                  <a:pt x="547517" y="10"/>
                </a:moveTo>
                <a:cubicBezTo>
                  <a:pt x="547517" y="10"/>
                  <a:pt x="606016" y="-2137"/>
                  <a:pt x="605873" y="58267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ountain-pen_16310"/>
          <p:cNvSpPr>
            <a:spLocks noChangeAspect="1"/>
          </p:cNvSpPr>
          <p:nvPr/>
        </p:nvSpPr>
        <p:spPr bwMode="auto">
          <a:xfrm>
            <a:off x="7568175" y="4131664"/>
            <a:ext cx="457264" cy="456665"/>
          </a:xfrm>
          <a:custGeom>
            <a:gdLst>
              <a:gd name="connsiteX0" fmla="*/ 77001 w 605873"/>
              <a:gd name="connsiteY0" fmla="*/ 524489 h 605079"/>
              <a:gd name="connsiteX1" fmla="*/ 63522 w 605873"/>
              <a:gd name="connsiteY1" fmla="*/ 537945 h 605079"/>
              <a:gd name="connsiteX2" fmla="*/ 77001 w 605873"/>
              <a:gd name="connsiteY2" fmla="*/ 551543 h 605079"/>
              <a:gd name="connsiteX3" fmla="*/ 90623 w 605873"/>
              <a:gd name="connsiteY3" fmla="*/ 537945 h 605079"/>
              <a:gd name="connsiteX4" fmla="*/ 77001 w 605873"/>
              <a:gd name="connsiteY4" fmla="*/ 524489 h 605079"/>
              <a:gd name="connsiteX5" fmla="*/ 112561 w 605873"/>
              <a:gd name="connsiteY5" fmla="*/ 454492 h 605079"/>
              <a:gd name="connsiteX6" fmla="*/ 156726 w 605873"/>
              <a:gd name="connsiteY6" fmla="*/ 497865 h 605079"/>
              <a:gd name="connsiteX7" fmla="*/ 98222 w 605873"/>
              <a:gd name="connsiteY7" fmla="*/ 573874 h 605079"/>
              <a:gd name="connsiteX8" fmla="*/ 0 w 605873"/>
              <a:gd name="connsiteY8" fmla="*/ 605079 h 605079"/>
              <a:gd name="connsiteX9" fmla="*/ 43877 w 605873"/>
              <a:gd name="connsiteY9" fmla="*/ 506167 h 605079"/>
              <a:gd name="connsiteX10" fmla="*/ 208089 w 605873"/>
              <a:gd name="connsiteY10" fmla="*/ 296778 h 605079"/>
              <a:gd name="connsiteX11" fmla="*/ 314793 w 605873"/>
              <a:gd name="connsiteY11" fmla="*/ 403259 h 605079"/>
              <a:gd name="connsiteX12" fmla="*/ 174673 w 605873"/>
              <a:gd name="connsiteY12" fmla="*/ 499865 h 605079"/>
              <a:gd name="connsiteX13" fmla="*/ 111282 w 605873"/>
              <a:gd name="connsiteY13" fmla="*/ 436606 h 605079"/>
              <a:gd name="connsiteX14" fmla="*/ 536636 w 605873"/>
              <a:gd name="connsiteY14" fmla="*/ 11976 h 605079"/>
              <a:gd name="connsiteX15" fmla="*/ 599877 w 605873"/>
              <a:gd name="connsiteY15" fmla="*/ 75253 h 605079"/>
              <a:gd name="connsiteX16" fmla="*/ 329420 w 605873"/>
              <a:gd name="connsiteY16" fmla="*/ 390207 h 605079"/>
              <a:gd name="connsiteX17" fmla="*/ 221152 w 605873"/>
              <a:gd name="connsiteY17" fmla="*/ 282121 h 605079"/>
              <a:gd name="connsiteX18" fmla="*/ 547517 w 605873"/>
              <a:gd name="connsiteY18" fmla="*/ 10 h 605079"/>
              <a:gd name="connsiteX19" fmla="*/ 605873 w 605873"/>
              <a:gd name="connsiteY19" fmla="*/ 58267 h 605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05873" h="605079">
                <a:moveTo>
                  <a:pt x="77001" y="524489"/>
                </a:moveTo>
                <a:cubicBezTo>
                  <a:pt x="69544" y="524489"/>
                  <a:pt x="63522" y="530501"/>
                  <a:pt x="63522" y="537945"/>
                </a:cubicBezTo>
                <a:cubicBezTo>
                  <a:pt x="63522" y="545388"/>
                  <a:pt x="69544" y="551543"/>
                  <a:pt x="77001" y="551543"/>
                </a:cubicBezTo>
                <a:cubicBezTo>
                  <a:pt x="84600" y="551543"/>
                  <a:pt x="90623" y="545388"/>
                  <a:pt x="90623" y="537945"/>
                </a:cubicBezTo>
                <a:cubicBezTo>
                  <a:pt x="90623" y="530501"/>
                  <a:pt x="84600" y="524489"/>
                  <a:pt x="77001" y="524489"/>
                </a:cubicBezTo>
                <a:close/>
                <a:moveTo>
                  <a:pt x="112561" y="454492"/>
                </a:moveTo>
                <a:lnTo>
                  <a:pt x="156726" y="497865"/>
                </a:lnTo>
                <a:lnTo>
                  <a:pt x="98222" y="573874"/>
                </a:lnTo>
                <a:cubicBezTo>
                  <a:pt x="48179" y="568291"/>
                  <a:pt x="0" y="605079"/>
                  <a:pt x="0" y="605079"/>
                </a:cubicBezTo>
                <a:cubicBezTo>
                  <a:pt x="40866" y="570009"/>
                  <a:pt x="43877" y="506167"/>
                  <a:pt x="43877" y="506167"/>
                </a:cubicBezTo>
                <a:close/>
                <a:moveTo>
                  <a:pt x="208089" y="296778"/>
                </a:moveTo>
                <a:lnTo>
                  <a:pt x="314793" y="403259"/>
                </a:lnTo>
                <a:lnTo>
                  <a:pt x="174673" y="499865"/>
                </a:lnTo>
                <a:lnTo>
                  <a:pt x="111282" y="436606"/>
                </a:lnTo>
                <a:close/>
                <a:moveTo>
                  <a:pt x="536636" y="11976"/>
                </a:moveTo>
                <a:lnTo>
                  <a:pt x="599877" y="75253"/>
                </a:lnTo>
                <a:lnTo>
                  <a:pt x="329420" y="390207"/>
                </a:lnTo>
                <a:lnTo>
                  <a:pt x="221152" y="282121"/>
                </a:lnTo>
                <a:close/>
                <a:moveTo>
                  <a:pt x="547517" y="10"/>
                </a:moveTo>
                <a:cubicBezTo>
                  <a:pt x="547517" y="10"/>
                  <a:pt x="606016" y="-2137"/>
                  <a:pt x="605873" y="58267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0" y="1651830"/>
            <a:ext cx="9144000" cy="1814777"/>
            <a:chOff x="170694" y="177982"/>
            <a:chExt cx="3936004" cy="781165"/>
          </a:xfrm>
        </p:grpSpPr>
        <p:sp>
          <p:nvSpPr>
            <p:cNvPr id="44" name="等腰三角形 43"/>
            <p:cNvSpPr/>
            <p:nvPr/>
          </p:nvSpPr>
          <p:spPr>
            <a:xfrm>
              <a:off x="1233863" y="177982"/>
              <a:ext cx="355284" cy="356514"/>
            </a:xfrm>
            <a:prstGeom prst="triangle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等腰三角形 44"/>
            <p:cNvSpPr/>
            <p:nvPr/>
          </p:nvSpPr>
          <p:spPr>
            <a:xfrm flipV="1">
              <a:off x="200258" y="602633"/>
              <a:ext cx="355284" cy="356514"/>
            </a:xfrm>
            <a:prstGeom prst="triangle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矩形 45"/>
            <p:cNvSpPr/>
            <p:nvPr/>
          </p:nvSpPr>
          <p:spPr>
            <a:xfrm>
              <a:off x="170694" y="261768"/>
              <a:ext cx="3936004" cy="611981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平行四边形 46"/>
            <p:cNvSpPr/>
            <p:nvPr/>
          </p:nvSpPr>
          <p:spPr>
            <a:xfrm>
              <a:off x="376965" y="178257"/>
              <a:ext cx="1036076" cy="779005"/>
            </a:xfrm>
            <a:prstGeom prst="parallelogram">
              <a:avLst>
                <a:gd name="adj" fmla="val 4820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文本框 6"/>
            <p:cNvSpPr txBox="1"/>
            <p:nvPr/>
          </p:nvSpPr>
          <p:spPr>
            <a:xfrm>
              <a:off x="650907" y="284178"/>
              <a:ext cx="569115" cy="559241"/>
            </a:xfrm>
            <a:prstGeom prst="rect">
              <a:avLst/>
            </a:prstGeom>
            <a:noFill/>
          </p:spPr>
          <p:txBody>
            <a:bodyPr wrap="square" lIns="68580" tIns="34290" rIns="68580" bIns="3429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0">
                  <a:solidFill>
                    <a:schemeClr val="bg1">
                      <a:lumMod val="95000"/>
                    </a:schemeClr>
                  </a:solidFill>
                  <a:latin typeface="Times New Roman Regular" panose="02020603050405020304" charset="0"/>
                  <a:cs typeface="Times New Roman Regular" panose="02020603050405020304" charset="0"/>
                </a:rPr>
                <a:t>03</a:t>
              </a:r>
            </a:p>
          </p:txBody>
        </p:sp>
      </p:grpSp>
      <p:sp>
        <p:nvSpPr>
          <p:cNvPr id="49" name="TextBox 48"/>
          <p:cNvSpPr txBox="1"/>
          <p:nvPr/>
        </p:nvSpPr>
        <p:spPr>
          <a:xfrm>
            <a:off x="2659315" y="2265930"/>
            <a:ext cx="6416003" cy="561694"/>
          </a:xfrm>
          <a:prstGeom prst="rect">
            <a:avLst/>
          </a:prstGeom>
          <a:noFill/>
        </p:spPr>
        <p:txBody>
          <a:bodyPr wrap="square" lIns="68584" tIns="34291" rIns="68584" bIns="3429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中毒窒息（</a:t>
            </a:r>
            <a:r>
              <a:rPr lang="en-US" altLang="zh-CN" sz="32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H</a:t>
            </a:r>
            <a:r>
              <a:rPr lang="en-US" altLang="zh-CN" sz="3200" baseline="-250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en-US" altLang="zh-CN" sz="32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</a:t>
            </a:r>
            <a:r>
              <a:rPr lang="zh-CN" altLang="en-US" sz="32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</a:t>
            </a:r>
            <a:r>
              <a:rPr lang="en-US" altLang="zh-CN" sz="32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CO</a:t>
            </a:r>
            <a:r>
              <a:rPr lang="zh-CN" altLang="en-US" sz="32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等气体的作用）</a:t>
            </a:r>
            <a:endParaRPr lang="zh-CN" altLang="en-US" sz="32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5940152" y="1274820"/>
            <a:ext cx="432048" cy="432834"/>
            <a:chOff x="6084168" y="1274820"/>
            <a:chExt cx="432048" cy="432834"/>
          </a:xfrm>
        </p:grpSpPr>
        <p:sp>
          <p:nvSpPr>
            <p:cNvPr id="14" name="椭圆 22"/>
            <p:cNvSpPr>
              <a:spLocks noChangeArrowheads="1"/>
            </p:cNvSpPr>
            <p:nvPr/>
          </p:nvSpPr>
          <p:spPr bwMode="auto">
            <a:xfrm>
              <a:off x="6084168" y="1274820"/>
              <a:ext cx="432048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9" name="Freeform 59"/>
            <p:cNvSpPr>
              <a:spLocks noChangeArrowheads="1"/>
            </p:cNvSpPr>
            <p:nvPr/>
          </p:nvSpPr>
          <p:spPr bwMode="auto">
            <a:xfrm>
              <a:off x="6180302" y="1365898"/>
              <a:ext cx="239780" cy="250679"/>
            </a:xfrm>
            <a:custGeom>
              <a:gdLst>
                <a:gd name="T0" fmla="*/ 73627430 w 581"/>
                <a:gd name="T1" fmla="*/ 67678707 h 609"/>
                <a:gd name="T2" fmla="*/ 61659637 w 581"/>
                <a:gd name="T3" fmla="*/ 78678142 h 609"/>
                <a:gd name="T4" fmla="*/ 54244957 w 581"/>
                <a:gd name="T5" fmla="*/ 72208055 h 609"/>
                <a:gd name="T6" fmla="*/ 57106883 w 581"/>
                <a:gd name="T7" fmla="*/ 65867111 h 609"/>
                <a:gd name="T8" fmla="*/ 61659637 w 581"/>
                <a:gd name="T9" fmla="*/ 69490662 h 609"/>
                <a:gd name="T10" fmla="*/ 71806401 w 581"/>
                <a:gd name="T11" fmla="*/ 61338122 h 609"/>
                <a:gd name="T12" fmla="*/ 73627430 w 581"/>
                <a:gd name="T13" fmla="*/ 67678707 h 609"/>
                <a:gd name="T14" fmla="*/ 61659637 w 581"/>
                <a:gd name="T15" fmla="*/ 64055516 h 609"/>
                <a:gd name="T16" fmla="*/ 49691843 w 581"/>
                <a:gd name="T17" fmla="*/ 69490662 h 609"/>
                <a:gd name="T18" fmla="*/ 51513233 w 581"/>
                <a:gd name="T19" fmla="*/ 75054951 h 609"/>
                <a:gd name="T20" fmla="*/ 3772261 w 581"/>
                <a:gd name="T21" fmla="*/ 78678142 h 609"/>
                <a:gd name="T22" fmla="*/ 0 w 581"/>
                <a:gd name="T23" fmla="*/ 10999436 h 609"/>
                <a:gd name="T24" fmla="*/ 10146404 w 581"/>
                <a:gd name="T25" fmla="*/ 7246742 h 609"/>
                <a:gd name="T26" fmla="*/ 17561444 w 581"/>
                <a:gd name="T27" fmla="*/ 18246178 h 609"/>
                <a:gd name="T28" fmla="*/ 24845922 w 581"/>
                <a:gd name="T29" fmla="*/ 7246742 h 609"/>
                <a:gd name="T30" fmla="*/ 28488341 w 581"/>
                <a:gd name="T31" fmla="*/ 10999436 h 609"/>
                <a:gd name="T32" fmla="*/ 43318061 w 581"/>
                <a:gd name="T33" fmla="*/ 10999436 h 609"/>
                <a:gd name="T34" fmla="*/ 46960119 w 581"/>
                <a:gd name="T35" fmla="*/ 7246742 h 609"/>
                <a:gd name="T36" fmla="*/ 54244957 w 581"/>
                <a:gd name="T37" fmla="*/ 18246178 h 609"/>
                <a:gd name="T38" fmla="*/ 61659637 w 581"/>
                <a:gd name="T39" fmla="*/ 7246742 h 609"/>
                <a:gd name="T40" fmla="*/ 71806401 w 581"/>
                <a:gd name="T41" fmla="*/ 10999436 h 609"/>
                <a:gd name="T42" fmla="*/ 66212751 w 581"/>
                <a:gd name="T43" fmla="*/ 59526167 h 609"/>
                <a:gd name="T44" fmla="*/ 10146404 w 581"/>
                <a:gd name="T45" fmla="*/ 63149718 h 609"/>
                <a:gd name="T46" fmla="*/ 12878128 w 581"/>
                <a:gd name="T47" fmla="*/ 65867111 h 609"/>
                <a:gd name="T48" fmla="*/ 39545439 w 581"/>
                <a:gd name="T49" fmla="*/ 63149718 h 609"/>
                <a:gd name="T50" fmla="*/ 39545439 w 581"/>
                <a:gd name="T51" fmla="*/ 63149718 h 609"/>
                <a:gd name="T52" fmla="*/ 39545439 w 581"/>
                <a:gd name="T53" fmla="*/ 63149718 h 609"/>
                <a:gd name="T54" fmla="*/ 12878128 w 581"/>
                <a:gd name="T55" fmla="*/ 60431965 h 609"/>
                <a:gd name="T56" fmla="*/ 58017218 w 581"/>
                <a:gd name="T57" fmla="*/ 28339815 h 609"/>
                <a:gd name="T58" fmla="*/ 13788823 w 581"/>
                <a:gd name="T59" fmla="*/ 28339815 h 609"/>
                <a:gd name="T60" fmla="*/ 13788823 w 581"/>
                <a:gd name="T61" fmla="*/ 35715700 h 609"/>
                <a:gd name="T62" fmla="*/ 61659637 w 581"/>
                <a:gd name="T63" fmla="*/ 31963007 h 609"/>
                <a:gd name="T64" fmla="*/ 58017218 w 581"/>
                <a:gd name="T65" fmla="*/ 43868240 h 609"/>
                <a:gd name="T66" fmla="*/ 35903020 w 581"/>
                <a:gd name="T67" fmla="*/ 43868240 h 609"/>
                <a:gd name="T68" fmla="*/ 13788823 w 581"/>
                <a:gd name="T69" fmla="*/ 43868240 h 609"/>
                <a:gd name="T70" fmla="*/ 13788823 w 581"/>
                <a:gd name="T71" fmla="*/ 51244484 h 609"/>
                <a:gd name="T72" fmla="*/ 35903020 w 581"/>
                <a:gd name="T73" fmla="*/ 51244484 h 609"/>
                <a:gd name="T74" fmla="*/ 61659637 w 581"/>
                <a:gd name="T75" fmla="*/ 47491791 h 609"/>
                <a:gd name="T76" fmla="*/ 54244957 w 581"/>
                <a:gd name="T77" fmla="*/ 14622627 h 609"/>
                <a:gd name="T78" fmla="*/ 50602538 w 581"/>
                <a:gd name="T79" fmla="*/ 10999436 h 609"/>
                <a:gd name="T80" fmla="*/ 54244957 w 581"/>
                <a:gd name="T81" fmla="*/ 0 h 609"/>
                <a:gd name="T82" fmla="*/ 58017218 w 581"/>
                <a:gd name="T83" fmla="*/ 10999436 h 609"/>
                <a:gd name="T84" fmla="*/ 35903020 w 581"/>
                <a:gd name="T85" fmla="*/ 14622627 h 609"/>
                <a:gd name="T86" fmla="*/ 32260601 w 581"/>
                <a:gd name="T87" fmla="*/ 10999436 h 609"/>
                <a:gd name="T88" fmla="*/ 35903020 w 581"/>
                <a:gd name="T89" fmla="*/ 0 h 609"/>
                <a:gd name="T90" fmla="*/ 39545439 w 581"/>
                <a:gd name="T91" fmla="*/ 10999436 h 609"/>
                <a:gd name="T92" fmla="*/ 17561444 w 581"/>
                <a:gd name="T93" fmla="*/ 14622627 h 609"/>
                <a:gd name="T94" fmla="*/ 13788823 w 581"/>
                <a:gd name="T95" fmla="*/ 10999436 h 609"/>
                <a:gd name="T96" fmla="*/ 17561444 w 581"/>
                <a:gd name="T97" fmla="*/ 0 h 609"/>
                <a:gd name="T98" fmla="*/ 21203502 w 581"/>
                <a:gd name="T99" fmla="*/ 10999436 h 609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</a:gdLst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0" t="0" r="r" b="b"/>
              <a:pathLst>
                <a:path w="581" h="609">
                  <a:moveTo>
                    <a:pt x="566" y="523"/>
                  </a:moveTo>
                  <a:lnTo>
                    <a:pt x="566" y="523"/>
                  </a:lnTo>
                  <a:cubicBezTo>
                    <a:pt x="495" y="594"/>
                    <a:pt x="495" y="594"/>
                    <a:pt x="495" y="594"/>
                  </a:cubicBezTo>
                  <a:cubicBezTo>
                    <a:pt x="488" y="601"/>
                    <a:pt x="481" y="608"/>
                    <a:pt x="474" y="608"/>
                  </a:cubicBezTo>
                  <a:cubicBezTo>
                    <a:pt x="467" y="608"/>
                    <a:pt x="460" y="601"/>
                    <a:pt x="453" y="594"/>
                  </a:cubicBezTo>
                  <a:cubicBezTo>
                    <a:pt x="417" y="558"/>
                    <a:pt x="417" y="558"/>
                    <a:pt x="417" y="558"/>
                  </a:cubicBezTo>
                  <a:cubicBezTo>
                    <a:pt x="410" y="551"/>
                    <a:pt x="410" y="544"/>
                    <a:pt x="410" y="537"/>
                  </a:cubicBezTo>
                  <a:cubicBezTo>
                    <a:pt x="410" y="523"/>
                    <a:pt x="417" y="509"/>
                    <a:pt x="439" y="509"/>
                  </a:cubicBezTo>
                  <a:cubicBezTo>
                    <a:pt x="446" y="509"/>
                    <a:pt x="453" y="516"/>
                    <a:pt x="453" y="523"/>
                  </a:cubicBezTo>
                  <a:cubicBezTo>
                    <a:pt x="474" y="537"/>
                    <a:pt x="474" y="537"/>
                    <a:pt x="474" y="537"/>
                  </a:cubicBezTo>
                  <a:cubicBezTo>
                    <a:pt x="530" y="481"/>
                    <a:pt x="530" y="481"/>
                    <a:pt x="530" y="481"/>
                  </a:cubicBezTo>
                  <a:cubicBezTo>
                    <a:pt x="537" y="474"/>
                    <a:pt x="545" y="474"/>
                    <a:pt x="552" y="474"/>
                  </a:cubicBezTo>
                  <a:cubicBezTo>
                    <a:pt x="566" y="474"/>
                    <a:pt x="580" y="488"/>
                    <a:pt x="580" y="502"/>
                  </a:cubicBezTo>
                  <a:cubicBezTo>
                    <a:pt x="580" y="509"/>
                    <a:pt x="573" y="516"/>
                    <a:pt x="566" y="523"/>
                  </a:cubicBezTo>
                  <a:close/>
                  <a:moveTo>
                    <a:pt x="474" y="495"/>
                  </a:moveTo>
                  <a:lnTo>
                    <a:pt x="474" y="495"/>
                  </a:lnTo>
                  <a:cubicBezTo>
                    <a:pt x="467" y="488"/>
                    <a:pt x="453" y="481"/>
                    <a:pt x="439" y="481"/>
                  </a:cubicBezTo>
                  <a:cubicBezTo>
                    <a:pt x="403" y="481"/>
                    <a:pt x="382" y="509"/>
                    <a:pt x="382" y="537"/>
                  </a:cubicBezTo>
                  <a:cubicBezTo>
                    <a:pt x="382" y="558"/>
                    <a:pt x="389" y="573"/>
                    <a:pt x="396" y="580"/>
                  </a:cubicBezTo>
                  <a:cubicBezTo>
                    <a:pt x="424" y="608"/>
                    <a:pt x="424" y="608"/>
                    <a:pt x="424" y="608"/>
                  </a:cubicBezTo>
                  <a:cubicBezTo>
                    <a:pt x="29" y="608"/>
                    <a:pt x="29" y="608"/>
                    <a:pt x="29" y="608"/>
                  </a:cubicBezTo>
                  <a:cubicBezTo>
                    <a:pt x="15" y="608"/>
                    <a:pt x="0" y="594"/>
                    <a:pt x="0" y="580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71"/>
                    <a:pt x="15" y="56"/>
                    <a:pt x="29" y="56"/>
                  </a:cubicBezTo>
                  <a:cubicBezTo>
                    <a:pt x="78" y="56"/>
                    <a:pt x="78" y="56"/>
                    <a:pt x="78" y="56"/>
                  </a:cubicBezTo>
                  <a:cubicBezTo>
                    <a:pt x="78" y="85"/>
                    <a:pt x="78" y="85"/>
                    <a:pt x="78" y="85"/>
                  </a:cubicBezTo>
                  <a:cubicBezTo>
                    <a:pt x="78" y="120"/>
                    <a:pt x="106" y="141"/>
                    <a:pt x="135" y="141"/>
                  </a:cubicBezTo>
                  <a:cubicBezTo>
                    <a:pt x="163" y="141"/>
                    <a:pt x="191" y="120"/>
                    <a:pt x="191" y="85"/>
                  </a:cubicBezTo>
                  <a:cubicBezTo>
                    <a:pt x="191" y="56"/>
                    <a:pt x="191" y="56"/>
                    <a:pt x="191" y="56"/>
                  </a:cubicBezTo>
                  <a:cubicBezTo>
                    <a:pt x="219" y="56"/>
                    <a:pt x="219" y="56"/>
                    <a:pt x="219" y="56"/>
                  </a:cubicBezTo>
                  <a:cubicBezTo>
                    <a:pt x="219" y="85"/>
                    <a:pt x="219" y="85"/>
                    <a:pt x="219" y="85"/>
                  </a:cubicBezTo>
                  <a:cubicBezTo>
                    <a:pt x="219" y="120"/>
                    <a:pt x="248" y="141"/>
                    <a:pt x="276" y="141"/>
                  </a:cubicBezTo>
                  <a:cubicBezTo>
                    <a:pt x="304" y="141"/>
                    <a:pt x="333" y="120"/>
                    <a:pt x="333" y="85"/>
                  </a:cubicBezTo>
                  <a:cubicBezTo>
                    <a:pt x="333" y="56"/>
                    <a:pt x="333" y="56"/>
                    <a:pt x="333" y="56"/>
                  </a:cubicBezTo>
                  <a:cubicBezTo>
                    <a:pt x="361" y="56"/>
                    <a:pt x="361" y="56"/>
                    <a:pt x="361" y="56"/>
                  </a:cubicBezTo>
                  <a:cubicBezTo>
                    <a:pt x="361" y="85"/>
                    <a:pt x="361" y="85"/>
                    <a:pt x="361" y="85"/>
                  </a:cubicBezTo>
                  <a:cubicBezTo>
                    <a:pt x="361" y="120"/>
                    <a:pt x="389" y="141"/>
                    <a:pt x="417" y="141"/>
                  </a:cubicBezTo>
                  <a:cubicBezTo>
                    <a:pt x="446" y="141"/>
                    <a:pt x="474" y="120"/>
                    <a:pt x="474" y="85"/>
                  </a:cubicBezTo>
                  <a:cubicBezTo>
                    <a:pt x="474" y="56"/>
                    <a:pt x="474" y="56"/>
                    <a:pt x="474" y="56"/>
                  </a:cubicBezTo>
                  <a:cubicBezTo>
                    <a:pt x="523" y="56"/>
                    <a:pt x="523" y="56"/>
                    <a:pt x="523" y="56"/>
                  </a:cubicBezTo>
                  <a:cubicBezTo>
                    <a:pt x="537" y="56"/>
                    <a:pt x="552" y="71"/>
                    <a:pt x="552" y="85"/>
                  </a:cubicBezTo>
                  <a:cubicBezTo>
                    <a:pt x="552" y="445"/>
                    <a:pt x="552" y="445"/>
                    <a:pt x="552" y="445"/>
                  </a:cubicBezTo>
                  <a:cubicBezTo>
                    <a:pt x="530" y="445"/>
                    <a:pt x="516" y="452"/>
                    <a:pt x="509" y="460"/>
                  </a:cubicBezTo>
                  <a:lnTo>
                    <a:pt x="474" y="495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cubicBezTo>
                    <a:pt x="78" y="502"/>
                    <a:pt x="85" y="509"/>
                    <a:pt x="99" y="509"/>
                  </a:cubicBezTo>
                  <a:cubicBezTo>
                    <a:pt x="283" y="509"/>
                    <a:pt x="283" y="509"/>
                    <a:pt x="283" y="509"/>
                  </a:cubicBezTo>
                  <a:cubicBezTo>
                    <a:pt x="297" y="509"/>
                    <a:pt x="304" y="502"/>
                    <a:pt x="304" y="488"/>
                  </a:cubicBezTo>
                  <a:cubicBezTo>
                    <a:pt x="304" y="474"/>
                    <a:pt x="297" y="467"/>
                    <a:pt x="283" y="467"/>
                  </a:cubicBezTo>
                  <a:cubicBezTo>
                    <a:pt x="99" y="467"/>
                    <a:pt x="99" y="467"/>
                    <a:pt x="99" y="467"/>
                  </a:cubicBezTo>
                  <a:cubicBezTo>
                    <a:pt x="85" y="467"/>
                    <a:pt x="78" y="474"/>
                    <a:pt x="78" y="488"/>
                  </a:cubicBezTo>
                  <a:close/>
                  <a:moveTo>
                    <a:pt x="446" y="219"/>
                  </a:moveTo>
                  <a:lnTo>
                    <a:pt x="446" y="219"/>
                  </a:lnTo>
                  <a:cubicBezTo>
                    <a:pt x="106" y="219"/>
                    <a:pt x="106" y="219"/>
                    <a:pt x="106" y="219"/>
                  </a:cubicBezTo>
                  <a:cubicBezTo>
                    <a:pt x="92" y="219"/>
                    <a:pt x="78" y="233"/>
                    <a:pt x="78" y="247"/>
                  </a:cubicBezTo>
                  <a:cubicBezTo>
                    <a:pt x="78" y="262"/>
                    <a:pt x="92" y="276"/>
                    <a:pt x="106" y="276"/>
                  </a:cubicBezTo>
                  <a:cubicBezTo>
                    <a:pt x="446" y="276"/>
                    <a:pt x="446" y="276"/>
                    <a:pt x="446" y="276"/>
                  </a:cubicBezTo>
                  <a:cubicBezTo>
                    <a:pt x="460" y="276"/>
                    <a:pt x="474" y="262"/>
                    <a:pt x="474" y="247"/>
                  </a:cubicBezTo>
                  <a:cubicBezTo>
                    <a:pt x="474" y="233"/>
                    <a:pt x="460" y="219"/>
                    <a:pt x="446" y="219"/>
                  </a:cubicBezTo>
                  <a:close/>
                  <a:moveTo>
                    <a:pt x="446" y="339"/>
                  </a:moveTo>
                  <a:lnTo>
                    <a:pt x="446" y="339"/>
                  </a:lnTo>
                  <a:cubicBezTo>
                    <a:pt x="276" y="339"/>
                    <a:pt x="276" y="339"/>
                    <a:pt x="276" y="339"/>
                  </a:cubicBezTo>
                  <a:cubicBezTo>
                    <a:pt x="226" y="339"/>
                    <a:pt x="226" y="339"/>
                    <a:pt x="226" y="339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92" y="339"/>
                    <a:pt x="78" y="353"/>
                    <a:pt x="78" y="367"/>
                  </a:cubicBezTo>
                  <a:cubicBezTo>
                    <a:pt x="78" y="389"/>
                    <a:pt x="92" y="396"/>
                    <a:pt x="106" y="396"/>
                  </a:cubicBezTo>
                  <a:cubicBezTo>
                    <a:pt x="226" y="396"/>
                    <a:pt x="226" y="396"/>
                    <a:pt x="226" y="396"/>
                  </a:cubicBezTo>
                  <a:cubicBezTo>
                    <a:pt x="276" y="396"/>
                    <a:pt x="276" y="396"/>
                    <a:pt x="276" y="396"/>
                  </a:cubicBezTo>
                  <a:cubicBezTo>
                    <a:pt x="446" y="396"/>
                    <a:pt x="446" y="396"/>
                    <a:pt x="446" y="396"/>
                  </a:cubicBezTo>
                  <a:cubicBezTo>
                    <a:pt x="460" y="396"/>
                    <a:pt x="474" y="389"/>
                    <a:pt x="474" y="367"/>
                  </a:cubicBezTo>
                  <a:cubicBezTo>
                    <a:pt x="474" y="353"/>
                    <a:pt x="460" y="339"/>
                    <a:pt x="446" y="339"/>
                  </a:cubicBezTo>
                  <a:close/>
                  <a:moveTo>
                    <a:pt x="417" y="113"/>
                  </a:moveTo>
                  <a:lnTo>
                    <a:pt x="417" y="113"/>
                  </a:lnTo>
                  <a:cubicBezTo>
                    <a:pt x="403" y="113"/>
                    <a:pt x="389" y="106"/>
                    <a:pt x="389" y="85"/>
                  </a:cubicBezTo>
                  <a:cubicBezTo>
                    <a:pt x="389" y="28"/>
                    <a:pt x="389" y="28"/>
                    <a:pt x="389" y="28"/>
                  </a:cubicBezTo>
                  <a:cubicBezTo>
                    <a:pt x="389" y="14"/>
                    <a:pt x="403" y="0"/>
                    <a:pt x="417" y="0"/>
                  </a:cubicBezTo>
                  <a:cubicBezTo>
                    <a:pt x="431" y="0"/>
                    <a:pt x="446" y="14"/>
                    <a:pt x="446" y="28"/>
                  </a:cubicBezTo>
                  <a:cubicBezTo>
                    <a:pt x="446" y="85"/>
                    <a:pt x="446" y="85"/>
                    <a:pt x="446" y="85"/>
                  </a:cubicBezTo>
                  <a:cubicBezTo>
                    <a:pt x="446" y="106"/>
                    <a:pt x="431" y="113"/>
                    <a:pt x="417" y="113"/>
                  </a:cubicBezTo>
                  <a:close/>
                  <a:moveTo>
                    <a:pt x="276" y="113"/>
                  </a:moveTo>
                  <a:lnTo>
                    <a:pt x="276" y="113"/>
                  </a:lnTo>
                  <a:cubicBezTo>
                    <a:pt x="262" y="113"/>
                    <a:pt x="248" y="106"/>
                    <a:pt x="248" y="85"/>
                  </a:cubicBezTo>
                  <a:cubicBezTo>
                    <a:pt x="248" y="28"/>
                    <a:pt x="248" y="28"/>
                    <a:pt x="248" y="28"/>
                  </a:cubicBezTo>
                  <a:cubicBezTo>
                    <a:pt x="248" y="14"/>
                    <a:pt x="262" y="0"/>
                    <a:pt x="276" y="0"/>
                  </a:cubicBezTo>
                  <a:cubicBezTo>
                    <a:pt x="290" y="0"/>
                    <a:pt x="304" y="14"/>
                    <a:pt x="304" y="28"/>
                  </a:cubicBezTo>
                  <a:cubicBezTo>
                    <a:pt x="304" y="85"/>
                    <a:pt x="304" y="85"/>
                    <a:pt x="304" y="85"/>
                  </a:cubicBezTo>
                  <a:cubicBezTo>
                    <a:pt x="304" y="106"/>
                    <a:pt x="290" y="113"/>
                    <a:pt x="276" y="11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21" y="113"/>
                    <a:pt x="106" y="106"/>
                    <a:pt x="106" y="85"/>
                  </a:cubicBezTo>
                  <a:cubicBezTo>
                    <a:pt x="106" y="28"/>
                    <a:pt x="106" y="28"/>
                    <a:pt x="106" y="28"/>
                  </a:cubicBezTo>
                  <a:cubicBezTo>
                    <a:pt x="106" y="14"/>
                    <a:pt x="121" y="0"/>
                    <a:pt x="135" y="0"/>
                  </a:cubicBezTo>
                  <a:cubicBezTo>
                    <a:pt x="149" y="0"/>
                    <a:pt x="163" y="14"/>
                    <a:pt x="163" y="28"/>
                  </a:cubicBezTo>
                  <a:cubicBezTo>
                    <a:pt x="163" y="85"/>
                    <a:pt x="163" y="85"/>
                    <a:pt x="163" y="85"/>
                  </a:cubicBezTo>
                  <a:cubicBezTo>
                    <a:pt x="163" y="106"/>
                    <a:pt x="149" y="113"/>
                    <a:pt x="135" y="11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4644008" y="1275213"/>
            <a:ext cx="432048" cy="432048"/>
            <a:chOff x="4788024" y="1275213"/>
            <a:chExt cx="432048" cy="432048"/>
          </a:xfrm>
        </p:grpSpPr>
        <p:sp>
          <p:nvSpPr>
            <p:cNvPr id="17" name="椭圆 65"/>
            <p:cNvSpPr>
              <a:spLocks noChangeArrowheads="1"/>
            </p:cNvSpPr>
            <p:nvPr/>
          </p:nvSpPr>
          <p:spPr bwMode="auto">
            <a:xfrm>
              <a:off x="4788024" y="1275213"/>
              <a:ext cx="432048" cy="432048"/>
            </a:xfrm>
            <a:prstGeom prst="ellipse">
              <a:avLst/>
            </a:prstGeom>
            <a:solidFill>
              <a:srgbClr val="F79600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0" name="Freeform 110"/>
            <p:cNvSpPr>
              <a:spLocks noChangeArrowheads="1"/>
            </p:cNvSpPr>
            <p:nvPr/>
          </p:nvSpPr>
          <p:spPr bwMode="auto">
            <a:xfrm>
              <a:off x="4891102" y="1366806"/>
              <a:ext cx="250679" cy="248862"/>
            </a:xfrm>
            <a:custGeom>
              <a:gdLst>
                <a:gd name="T0" fmla="*/ 78678142 w 609"/>
                <a:gd name="T1" fmla="*/ 71002280 h 602"/>
                <a:gd name="T2" fmla="*/ 78678142 w 609"/>
                <a:gd name="T3" fmla="*/ 71002280 h 602"/>
                <a:gd name="T4" fmla="*/ 71302258 w 609"/>
                <a:gd name="T5" fmla="*/ 78441997 h 602"/>
                <a:gd name="T6" fmla="*/ 65867111 w 609"/>
                <a:gd name="T7" fmla="*/ 76614673 h 602"/>
                <a:gd name="T8" fmla="*/ 44774038 w 609"/>
                <a:gd name="T9" fmla="*/ 54426302 h 602"/>
                <a:gd name="T10" fmla="*/ 29245613 w 609"/>
                <a:gd name="T11" fmla="*/ 59125033 h 602"/>
                <a:gd name="T12" fmla="*/ 0 w 609"/>
                <a:gd name="T13" fmla="*/ 29497307 h 602"/>
                <a:gd name="T14" fmla="*/ 29245613 w 609"/>
                <a:gd name="T15" fmla="*/ 0 h 602"/>
                <a:gd name="T16" fmla="*/ 58491226 w 609"/>
                <a:gd name="T17" fmla="*/ 29497307 h 602"/>
                <a:gd name="T18" fmla="*/ 54867675 w 609"/>
                <a:gd name="T19" fmla="*/ 44376380 h 602"/>
                <a:gd name="T20" fmla="*/ 75960749 w 609"/>
                <a:gd name="T21" fmla="*/ 65520668 h 602"/>
                <a:gd name="T22" fmla="*/ 78678142 w 609"/>
                <a:gd name="T23" fmla="*/ 71002280 h 602"/>
                <a:gd name="T24" fmla="*/ 29245613 w 609"/>
                <a:gd name="T25" fmla="*/ 7439717 h 602"/>
                <a:gd name="T26" fmla="*/ 29245613 w 609"/>
                <a:gd name="T27" fmla="*/ 7439717 h 602"/>
                <a:gd name="T28" fmla="*/ 7246742 w 609"/>
                <a:gd name="T29" fmla="*/ 29497307 h 602"/>
                <a:gd name="T30" fmla="*/ 29245613 w 609"/>
                <a:gd name="T31" fmla="*/ 51685677 h 602"/>
                <a:gd name="T32" fmla="*/ 51244484 w 609"/>
                <a:gd name="T33" fmla="*/ 29497307 h 602"/>
                <a:gd name="T34" fmla="*/ 29245613 w 609"/>
                <a:gd name="T35" fmla="*/ 7439717 h 602"/>
                <a:gd name="T36" fmla="*/ 42056644 w 609"/>
                <a:gd name="T37" fmla="*/ 33282375 h 602"/>
                <a:gd name="T38" fmla="*/ 42056644 w 609"/>
                <a:gd name="T39" fmla="*/ 33282375 h 602"/>
                <a:gd name="T40" fmla="*/ 32868804 w 609"/>
                <a:gd name="T41" fmla="*/ 33282375 h 602"/>
                <a:gd name="T42" fmla="*/ 32868804 w 609"/>
                <a:gd name="T43" fmla="*/ 41504973 h 602"/>
                <a:gd name="T44" fmla="*/ 29245613 w 609"/>
                <a:gd name="T45" fmla="*/ 45290042 h 602"/>
                <a:gd name="T46" fmla="*/ 25622062 w 609"/>
                <a:gd name="T47" fmla="*/ 41504973 h 602"/>
                <a:gd name="T48" fmla="*/ 25622062 w 609"/>
                <a:gd name="T49" fmla="*/ 33282375 h 602"/>
                <a:gd name="T50" fmla="*/ 17340380 w 609"/>
                <a:gd name="T51" fmla="*/ 33282375 h 602"/>
                <a:gd name="T52" fmla="*/ 13716829 w 609"/>
                <a:gd name="T53" fmla="*/ 29497307 h 602"/>
                <a:gd name="T54" fmla="*/ 17340380 w 609"/>
                <a:gd name="T55" fmla="*/ 25842658 h 602"/>
                <a:gd name="T56" fmla="*/ 25622062 w 609"/>
                <a:gd name="T57" fmla="*/ 25842658 h 602"/>
                <a:gd name="T58" fmla="*/ 25622062 w 609"/>
                <a:gd name="T59" fmla="*/ 16575978 h 602"/>
                <a:gd name="T60" fmla="*/ 29245613 w 609"/>
                <a:gd name="T61" fmla="*/ 12921329 h 602"/>
                <a:gd name="T62" fmla="*/ 32868804 w 609"/>
                <a:gd name="T63" fmla="*/ 16575978 h 602"/>
                <a:gd name="T64" fmla="*/ 32868804 w 609"/>
                <a:gd name="T65" fmla="*/ 25842658 h 602"/>
                <a:gd name="T66" fmla="*/ 42056644 w 609"/>
                <a:gd name="T67" fmla="*/ 25842658 h 602"/>
                <a:gd name="T68" fmla="*/ 45679835 w 609"/>
                <a:gd name="T69" fmla="*/ 29497307 h 602"/>
                <a:gd name="T70" fmla="*/ 42056644 w 609"/>
                <a:gd name="T71" fmla="*/ 33282375 h 60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609" h="602">
                  <a:moveTo>
                    <a:pt x="608" y="544"/>
                  </a:moveTo>
                  <a:lnTo>
                    <a:pt x="608" y="544"/>
                  </a:lnTo>
                  <a:cubicBezTo>
                    <a:pt x="608" y="573"/>
                    <a:pt x="579" y="601"/>
                    <a:pt x="551" y="601"/>
                  </a:cubicBezTo>
                  <a:cubicBezTo>
                    <a:pt x="530" y="601"/>
                    <a:pt x="516" y="594"/>
                    <a:pt x="509" y="587"/>
                  </a:cubicBezTo>
                  <a:cubicBezTo>
                    <a:pt x="346" y="417"/>
                    <a:pt x="346" y="417"/>
                    <a:pt x="346" y="417"/>
                  </a:cubicBezTo>
                  <a:cubicBezTo>
                    <a:pt x="311" y="438"/>
                    <a:pt x="269" y="453"/>
                    <a:pt x="226" y="453"/>
                  </a:cubicBezTo>
                  <a:cubicBezTo>
                    <a:pt x="106" y="453"/>
                    <a:pt x="0" y="347"/>
                    <a:pt x="0" y="226"/>
                  </a:cubicBezTo>
                  <a:cubicBezTo>
                    <a:pt x="0" y="99"/>
                    <a:pt x="106" y="0"/>
                    <a:pt x="226" y="0"/>
                  </a:cubicBezTo>
                  <a:cubicBezTo>
                    <a:pt x="353" y="0"/>
                    <a:pt x="452" y="99"/>
                    <a:pt x="452" y="226"/>
                  </a:cubicBezTo>
                  <a:cubicBezTo>
                    <a:pt x="452" y="269"/>
                    <a:pt x="445" y="304"/>
                    <a:pt x="424" y="340"/>
                  </a:cubicBezTo>
                  <a:cubicBezTo>
                    <a:pt x="587" y="502"/>
                    <a:pt x="587" y="502"/>
                    <a:pt x="587" y="502"/>
                  </a:cubicBezTo>
                  <a:cubicBezTo>
                    <a:pt x="601" y="516"/>
                    <a:pt x="608" y="530"/>
                    <a:pt x="608" y="544"/>
                  </a:cubicBezTo>
                  <a:close/>
                  <a:moveTo>
                    <a:pt x="226" y="57"/>
                  </a:moveTo>
                  <a:lnTo>
                    <a:pt x="226" y="57"/>
                  </a:lnTo>
                  <a:cubicBezTo>
                    <a:pt x="134" y="57"/>
                    <a:pt x="56" y="127"/>
                    <a:pt x="56" y="226"/>
                  </a:cubicBezTo>
                  <a:cubicBezTo>
                    <a:pt x="56" y="318"/>
                    <a:pt x="134" y="396"/>
                    <a:pt x="226" y="396"/>
                  </a:cubicBezTo>
                  <a:cubicBezTo>
                    <a:pt x="325" y="396"/>
                    <a:pt x="396" y="318"/>
                    <a:pt x="396" y="226"/>
                  </a:cubicBezTo>
                  <a:cubicBezTo>
                    <a:pt x="396" y="127"/>
                    <a:pt x="325" y="57"/>
                    <a:pt x="226" y="57"/>
                  </a:cubicBezTo>
                  <a:close/>
                  <a:moveTo>
                    <a:pt x="325" y="255"/>
                  </a:moveTo>
                  <a:lnTo>
                    <a:pt x="325" y="255"/>
                  </a:lnTo>
                  <a:cubicBezTo>
                    <a:pt x="254" y="255"/>
                    <a:pt x="254" y="255"/>
                    <a:pt x="254" y="255"/>
                  </a:cubicBezTo>
                  <a:cubicBezTo>
                    <a:pt x="254" y="318"/>
                    <a:pt x="254" y="318"/>
                    <a:pt x="254" y="318"/>
                  </a:cubicBezTo>
                  <a:cubicBezTo>
                    <a:pt x="254" y="333"/>
                    <a:pt x="247" y="347"/>
                    <a:pt x="226" y="347"/>
                  </a:cubicBezTo>
                  <a:cubicBezTo>
                    <a:pt x="212" y="347"/>
                    <a:pt x="198" y="333"/>
                    <a:pt x="198" y="318"/>
                  </a:cubicBezTo>
                  <a:cubicBezTo>
                    <a:pt x="198" y="255"/>
                    <a:pt x="198" y="255"/>
                    <a:pt x="198" y="255"/>
                  </a:cubicBezTo>
                  <a:cubicBezTo>
                    <a:pt x="134" y="255"/>
                    <a:pt x="134" y="255"/>
                    <a:pt x="134" y="255"/>
                  </a:cubicBezTo>
                  <a:cubicBezTo>
                    <a:pt x="120" y="255"/>
                    <a:pt x="106" y="241"/>
                    <a:pt x="106" y="226"/>
                  </a:cubicBezTo>
                  <a:cubicBezTo>
                    <a:pt x="106" y="205"/>
                    <a:pt x="120" y="198"/>
                    <a:pt x="134" y="198"/>
                  </a:cubicBezTo>
                  <a:cubicBezTo>
                    <a:pt x="198" y="198"/>
                    <a:pt x="198" y="198"/>
                    <a:pt x="198" y="198"/>
                  </a:cubicBezTo>
                  <a:cubicBezTo>
                    <a:pt x="198" y="127"/>
                    <a:pt x="198" y="127"/>
                    <a:pt x="198" y="127"/>
                  </a:cubicBezTo>
                  <a:cubicBezTo>
                    <a:pt x="198" y="113"/>
                    <a:pt x="212" y="99"/>
                    <a:pt x="226" y="99"/>
                  </a:cubicBezTo>
                  <a:cubicBezTo>
                    <a:pt x="247" y="99"/>
                    <a:pt x="254" y="113"/>
                    <a:pt x="254" y="127"/>
                  </a:cubicBezTo>
                  <a:cubicBezTo>
                    <a:pt x="254" y="198"/>
                    <a:pt x="254" y="198"/>
                    <a:pt x="254" y="198"/>
                  </a:cubicBezTo>
                  <a:cubicBezTo>
                    <a:pt x="325" y="198"/>
                    <a:pt x="325" y="198"/>
                    <a:pt x="325" y="198"/>
                  </a:cubicBezTo>
                  <a:cubicBezTo>
                    <a:pt x="339" y="198"/>
                    <a:pt x="353" y="205"/>
                    <a:pt x="353" y="226"/>
                  </a:cubicBezTo>
                  <a:cubicBezTo>
                    <a:pt x="353" y="241"/>
                    <a:pt x="339" y="255"/>
                    <a:pt x="325" y="25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5292080" y="1274820"/>
            <a:ext cx="432833" cy="432834"/>
            <a:chOff x="5436096" y="1274820"/>
            <a:chExt cx="432833" cy="432834"/>
          </a:xfrm>
        </p:grpSpPr>
        <p:sp>
          <p:nvSpPr>
            <p:cNvPr id="25" name="椭圆 16"/>
            <p:cNvSpPr>
              <a:spLocks noChangeArrowheads="1"/>
            </p:cNvSpPr>
            <p:nvPr/>
          </p:nvSpPr>
          <p:spPr bwMode="auto">
            <a:xfrm>
              <a:off x="5436096" y="1274820"/>
              <a:ext cx="432833" cy="43283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1" name="Freeform 16"/>
            <p:cNvSpPr>
              <a:spLocks noChangeArrowheads="1"/>
            </p:cNvSpPr>
            <p:nvPr/>
          </p:nvSpPr>
          <p:spPr bwMode="auto">
            <a:xfrm>
              <a:off x="5554420" y="1377705"/>
              <a:ext cx="196183" cy="227065"/>
            </a:xfrm>
            <a:custGeom>
              <a:gdLst>
                <a:gd name="T0" fmla="*/ 58106390 w 475"/>
                <a:gd name="T1" fmla="*/ 71207247 h 552"/>
                <a:gd name="T2" fmla="*/ 58106390 w 475"/>
                <a:gd name="T3" fmla="*/ 71207247 h 552"/>
                <a:gd name="T4" fmla="*/ 54327993 w 475"/>
                <a:gd name="T5" fmla="*/ 71207247 h 552"/>
                <a:gd name="T6" fmla="*/ 54327993 w 475"/>
                <a:gd name="T7" fmla="*/ 0 h 552"/>
                <a:gd name="T8" fmla="*/ 58106390 w 475"/>
                <a:gd name="T9" fmla="*/ 0 h 552"/>
                <a:gd name="T10" fmla="*/ 61754124 w 475"/>
                <a:gd name="T11" fmla="*/ 3618618 h 552"/>
                <a:gd name="T12" fmla="*/ 61754124 w 475"/>
                <a:gd name="T13" fmla="*/ 67588630 h 552"/>
                <a:gd name="T14" fmla="*/ 58106390 w 475"/>
                <a:gd name="T15" fmla="*/ 71207247 h 552"/>
                <a:gd name="T16" fmla="*/ 7426131 w 475"/>
                <a:gd name="T17" fmla="*/ 67588630 h 552"/>
                <a:gd name="T18" fmla="*/ 7426131 w 475"/>
                <a:gd name="T19" fmla="*/ 67588630 h 552"/>
                <a:gd name="T20" fmla="*/ 7426131 w 475"/>
                <a:gd name="T21" fmla="*/ 63970012 h 552"/>
                <a:gd name="T22" fmla="*/ 13809846 w 475"/>
                <a:gd name="T23" fmla="*/ 63970012 h 552"/>
                <a:gd name="T24" fmla="*/ 21235977 w 475"/>
                <a:gd name="T25" fmla="*/ 56603721 h 552"/>
                <a:gd name="T26" fmla="*/ 13809846 w 475"/>
                <a:gd name="T27" fmla="*/ 49237429 h 552"/>
                <a:gd name="T28" fmla="*/ 7426131 w 475"/>
                <a:gd name="T29" fmla="*/ 49237429 h 552"/>
                <a:gd name="T30" fmla="*/ 7426131 w 475"/>
                <a:gd name="T31" fmla="*/ 42905028 h 552"/>
                <a:gd name="T32" fmla="*/ 13809846 w 475"/>
                <a:gd name="T33" fmla="*/ 42905028 h 552"/>
                <a:gd name="T34" fmla="*/ 21235977 w 475"/>
                <a:gd name="T35" fmla="*/ 35539095 h 552"/>
                <a:gd name="T36" fmla="*/ 13809846 w 475"/>
                <a:gd name="T37" fmla="*/ 28301860 h 552"/>
                <a:gd name="T38" fmla="*/ 7426131 w 475"/>
                <a:gd name="T39" fmla="*/ 28301860 h 552"/>
                <a:gd name="T40" fmla="*/ 7426131 w 475"/>
                <a:gd name="T41" fmla="*/ 21840403 h 552"/>
                <a:gd name="T42" fmla="*/ 13809846 w 475"/>
                <a:gd name="T43" fmla="*/ 21840403 h 552"/>
                <a:gd name="T44" fmla="*/ 21235977 w 475"/>
                <a:gd name="T45" fmla="*/ 14603167 h 552"/>
                <a:gd name="T46" fmla="*/ 13809846 w 475"/>
                <a:gd name="T47" fmla="*/ 7236876 h 552"/>
                <a:gd name="T48" fmla="*/ 7426131 w 475"/>
                <a:gd name="T49" fmla="*/ 7236876 h 552"/>
                <a:gd name="T50" fmla="*/ 7426131 w 475"/>
                <a:gd name="T51" fmla="*/ 3618618 h 552"/>
                <a:gd name="T52" fmla="*/ 11074226 w 475"/>
                <a:gd name="T53" fmla="*/ 0 h 552"/>
                <a:gd name="T54" fmla="*/ 50680259 w 475"/>
                <a:gd name="T55" fmla="*/ 0 h 552"/>
                <a:gd name="T56" fmla="*/ 50680259 w 475"/>
                <a:gd name="T57" fmla="*/ 71207247 h 552"/>
                <a:gd name="T58" fmla="*/ 11074226 w 475"/>
                <a:gd name="T59" fmla="*/ 71207247 h 552"/>
                <a:gd name="T60" fmla="*/ 7426131 w 475"/>
                <a:gd name="T61" fmla="*/ 67588630 h 552"/>
                <a:gd name="T62" fmla="*/ 17588243 w 475"/>
                <a:gd name="T63" fmla="*/ 14603167 h 552"/>
                <a:gd name="T64" fmla="*/ 17588243 w 475"/>
                <a:gd name="T65" fmla="*/ 14603167 h 552"/>
                <a:gd name="T66" fmla="*/ 13809846 w 475"/>
                <a:gd name="T67" fmla="*/ 18221785 h 552"/>
                <a:gd name="T68" fmla="*/ 3778036 w 475"/>
                <a:gd name="T69" fmla="*/ 18221785 h 552"/>
                <a:gd name="T70" fmla="*/ 0 w 475"/>
                <a:gd name="T71" fmla="*/ 14603167 h 552"/>
                <a:gd name="T72" fmla="*/ 3778036 w 475"/>
                <a:gd name="T73" fmla="*/ 10984909 h 552"/>
                <a:gd name="T74" fmla="*/ 13809846 w 475"/>
                <a:gd name="T75" fmla="*/ 10984909 h 552"/>
                <a:gd name="T76" fmla="*/ 17588243 w 475"/>
                <a:gd name="T77" fmla="*/ 14603167 h 552"/>
                <a:gd name="T78" fmla="*/ 3778036 w 475"/>
                <a:gd name="T79" fmla="*/ 31920478 h 552"/>
                <a:gd name="T80" fmla="*/ 3778036 w 475"/>
                <a:gd name="T81" fmla="*/ 31920478 h 552"/>
                <a:gd name="T82" fmla="*/ 13809846 w 475"/>
                <a:gd name="T83" fmla="*/ 31920478 h 552"/>
                <a:gd name="T84" fmla="*/ 17588243 w 475"/>
                <a:gd name="T85" fmla="*/ 35539095 h 552"/>
                <a:gd name="T86" fmla="*/ 13809846 w 475"/>
                <a:gd name="T87" fmla="*/ 39286770 h 552"/>
                <a:gd name="T88" fmla="*/ 3778036 w 475"/>
                <a:gd name="T89" fmla="*/ 39286770 h 552"/>
                <a:gd name="T90" fmla="*/ 0 w 475"/>
                <a:gd name="T91" fmla="*/ 35539095 h 552"/>
                <a:gd name="T92" fmla="*/ 3778036 w 475"/>
                <a:gd name="T93" fmla="*/ 31920478 h 552"/>
                <a:gd name="T94" fmla="*/ 3778036 w 475"/>
                <a:gd name="T95" fmla="*/ 52985462 h 552"/>
                <a:gd name="T96" fmla="*/ 3778036 w 475"/>
                <a:gd name="T97" fmla="*/ 52985462 h 552"/>
                <a:gd name="T98" fmla="*/ 13809846 w 475"/>
                <a:gd name="T99" fmla="*/ 52985462 h 552"/>
                <a:gd name="T100" fmla="*/ 17588243 w 475"/>
                <a:gd name="T101" fmla="*/ 56603721 h 552"/>
                <a:gd name="T102" fmla="*/ 13809846 w 475"/>
                <a:gd name="T103" fmla="*/ 60222338 h 552"/>
                <a:gd name="T104" fmla="*/ 3778036 w 475"/>
                <a:gd name="T105" fmla="*/ 60222338 h 552"/>
                <a:gd name="T106" fmla="*/ 0 w 475"/>
                <a:gd name="T107" fmla="*/ 56603721 h 552"/>
                <a:gd name="T108" fmla="*/ 3778036 w 475"/>
                <a:gd name="T109" fmla="*/ 52985462 h 552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75" h="552">
                  <a:moveTo>
                    <a:pt x="446" y="551"/>
                  </a:moveTo>
                  <a:lnTo>
                    <a:pt x="446" y="551"/>
                  </a:lnTo>
                  <a:cubicBezTo>
                    <a:pt x="417" y="551"/>
                    <a:pt x="417" y="551"/>
                    <a:pt x="417" y="551"/>
                  </a:cubicBezTo>
                  <a:cubicBezTo>
                    <a:pt x="417" y="0"/>
                    <a:pt x="417" y="0"/>
                    <a:pt x="417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60" y="0"/>
                    <a:pt x="474" y="14"/>
                    <a:pt x="474" y="28"/>
                  </a:cubicBezTo>
                  <a:cubicBezTo>
                    <a:pt x="474" y="523"/>
                    <a:pt x="474" y="523"/>
                    <a:pt x="474" y="523"/>
                  </a:cubicBezTo>
                  <a:cubicBezTo>
                    <a:pt x="474" y="537"/>
                    <a:pt x="460" y="551"/>
                    <a:pt x="446" y="551"/>
                  </a:cubicBezTo>
                  <a:close/>
                  <a:moveTo>
                    <a:pt x="57" y="523"/>
                  </a:moveTo>
                  <a:lnTo>
                    <a:pt x="57" y="523"/>
                  </a:lnTo>
                  <a:cubicBezTo>
                    <a:pt x="57" y="495"/>
                    <a:pt x="57" y="495"/>
                    <a:pt x="57" y="495"/>
                  </a:cubicBezTo>
                  <a:cubicBezTo>
                    <a:pt x="106" y="495"/>
                    <a:pt x="106" y="495"/>
                    <a:pt x="106" y="495"/>
                  </a:cubicBezTo>
                  <a:cubicBezTo>
                    <a:pt x="135" y="495"/>
                    <a:pt x="163" y="466"/>
                    <a:pt x="163" y="438"/>
                  </a:cubicBezTo>
                  <a:cubicBezTo>
                    <a:pt x="163" y="403"/>
                    <a:pt x="135" y="381"/>
                    <a:pt x="106" y="381"/>
                  </a:cubicBezTo>
                  <a:cubicBezTo>
                    <a:pt x="57" y="381"/>
                    <a:pt x="57" y="381"/>
                    <a:pt x="57" y="381"/>
                  </a:cubicBezTo>
                  <a:cubicBezTo>
                    <a:pt x="57" y="332"/>
                    <a:pt x="57" y="332"/>
                    <a:pt x="57" y="332"/>
                  </a:cubicBezTo>
                  <a:cubicBezTo>
                    <a:pt x="106" y="332"/>
                    <a:pt x="106" y="332"/>
                    <a:pt x="106" y="332"/>
                  </a:cubicBezTo>
                  <a:cubicBezTo>
                    <a:pt x="135" y="332"/>
                    <a:pt x="163" y="304"/>
                    <a:pt x="163" y="275"/>
                  </a:cubicBezTo>
                  <a:cubicBezTo>
                    <a:pt x="163" y="247"/>
                    <a:pt x="135" y="219"/>
                    <a:pt x="106" y="219"/>
                  </a:cubicBezTo>
                  <a:cubicBezTo>
                    <a:pt x="57" y="219"/>
                    <a:pt x="57" y="219"/>
                    <a:pt x="57" y="219"/>
                  </a:cubicBezTo>
                  <a:cubicBezTo>
                    <a:pt x="57" y="169"/>
                    <a:pt x="57" y="169"/>
                    <a:pt x="57" y="169"/>
                  </a:cubicBezTo>
                  <a:cubicBezTo>
                    <a:pt x="106" y="169"/>
                    <a:pt x="106" y="169"/>
                    <a:pt x="106" y="169"/>
                  </a:cubicBezTo>
                  <a:cubicBezTo>
                    <a:pt x="135" y="169"/>
                    <a:pt x="163" y="148"/>
                    <a:pt x="163" y="113"/>
                  </a:cubicBezTo>
                  <a:cubicBezTo>
                    <a:pt x="163" y="85"/>
                    <a:pt x="135" y="56"/>
                    <a:pt x="106" y="56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57" y="28"/>
                    <a:pt x="57" y="28"/>
                    <a:pt x="57" y="28"/>
                  </a:cubicBezTo>
                  <a:cubicBezTo>
                    <a:pt x="57" y="14"/>
                    <a:pt x="71" y="0"/>
                    <a:pt x="85" y="0"/>
                  </a:cubicBezTo>
                  <a:cubicBezTo>
                    <a:pt x="389" y="0"/>
                    <a:pt x="389" y="0"/>
                    <a:pt x="389" y="0"/>
                  </a:cubicBezTo>
                  <a:cubicBezTo>
                    <a:pt x="389" y="551"/>
                    <a:pt x="389" y="551"/>
                    <a:pt x="389" y="551"/>
                  </a:cubicBezTo>
                  <a:cubicBezTo>
                    <a:pt x="85" y="551"/>
                    <a:pt x="85" y="551"/>
                    <a:pt x="85" y="551"/>
                  </a:cubicBezTo>
                  <a:cubicBezTo>
                    <a:pt x="71" y="551"/>
                    <a:pt x="57" y="537"/>
                    <a:pt x="57" y="523"/>
                  </a:cubicBezTo>
                  <a:close/>
                  <a:moveTo>
                    <a:pt x="135" y="113"/>
                  </a:moveTo>
                  <a:lnTo>
                    <a:pt x="135" y="113"/>
                  </a:lnTo>
                  <a:cubicBezTo>
                    <a:pt x="135" y="134"/>
                    <a:pt x="120" y="141"/>
                    <a:pt x="106" y="141"/>
                  </a:cubicBezTo>
                  <a:cubicBezTo>
                    <a:pt x="29" y="141"/>
                    <a:pt x="29" y="141"/>
                    <a:pt x="29" y="141"/>
                  </a:cubicBezTo>
                  <a:cubicBezTo>
                    <a:pt x="15" y="141"/>
                    <a:pt x="0" y="134"/>
                    <a:pt x="0" y="113"/>
                  </a:cubicBezTo>
                  <a:cubicBezTo>
                    <a:pt x="0" y="99"/>
                    <a:pt x="15" y="85"/>
                    <a:pt x="29" y="85"/>
                  </a:cubicBezTo>
                  <a:cubicBezTo>
                    <a:pt x="106" y="85"/>
                    <a:pt x="106" y="85"/>
                    <a:pt x="106" y="85"/>
                  </a:cubicBezTo>
                  <a:cubicBezTo>
                    <a:pt x="120" y="85"/>
                    <a:pt x="135" y="99"/>
                    <a:pt x="135" y="113"/>
                  </a:cubicBezTo>
                  <a:close/>
                  <a:moveTo>
                    <a:pt x="29" y="247"/>
                  </a:moveTo>
                  <a:lnTo>
                    <a:pt x="29" y="247"/>
                  </a:lnTo>
                  <a:cubicBezTo>
                    <a:pt x="106" y="247"/>
                    <a:pt x="106" y="247"/>
                    <a:pt x="106" y="247"/>
                  </a:cubicBezTo>
                  <a:cubicBezTo>
                    <a:pt x="120" y="247"/>
                    <a:pt x="135" y="261"/>
                    <a:pt x="135" y="275"/>
                  </a:cubicBezTo>
                  <a:cubicBezTo>
                    <a:pt x="135" y="290"/>
                    <a:pt x="120" y="304"/>
                    <a:pt x="106" y="304"/>
                  </a:cubicBezTo>
                  <a:cubicBezTo>
                    <a:pt x="29" y="304"/>
                    <a:pt x="29" y="304"/>
                    <a:pt x="29" y="304"/>
                  </a:cubicBezTo>
                  <a:cubicBezTo>
                    <a:pt x="15" y="304"/>
                    <a:pt x="0" y="290"/>
                    <a:pt x="0" y="275"/>
                  </a:cubicBezTo>
                  <a:cubicBezTo>
                    <a:pt x="0" y="261"/>
                    <a:pt x="15" y="247"/>
                    <a:pt x="29" y="247"/>
                  </a:cubicBezTo>
                  <a:close/>
                  <a:moveTo>
                    <a:pt x="29" y="410"/>
                  </a:moveTo>
                  <a:lnTo>
                    <a:pt x="29" y="410"/>
                  </a:lnTo>
                  <a:cubicBezTo>
                    <a:pt x="106" y="410"/>
                    <a:pt x="106" y="410"/>
                    <a:pt x="106" y="410"/>
                  </a:cubicBezTo>
                  <a:cubicBezTo>
                    <a:pt x="120" y="410"/>
                    <a:pt x="135" y="417"/>
                    <a:pt x="135" y="438"/>
                  </a:cubicBezTo>
                  <a:cubicBezTo>
                    <a:pt x="135" y="452"/>
                    <a:pt x="120" y="466"/>
                    <a:pt x="106" y="466"/>
                  </a:cubicBezTo>
                  <a:cubicBezTo>
                    <a:pt x="29" y="466"/>
                    <a:pt x="29" y="466"/>
                    <a:pt x="29" y="466"/>
                  </a:cubicBezTo>
                  <a:cubicBezTo>
                    <a:pt x="15" y="466"/>
                    <a:pt x="0" y="452"/>
                    <a:pt x="0" y="438"/>
                  </a:cubicBezTo>
                  <a:cubicBezTo>
                    <a:pt x="0" y="417"/>
                    <a:pt x="15" y="410"/>
                    <a:pt x="29" y="41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3347864" y="1274820"/>
            <a:ext cx="432833" cy="432834"/>
            <a:chOff x="3491880" y="1274820"/>
            <a:chExt cx="432833" cy="432834"/>
          </a:xfrm>
        </p:grpSpPr>
        <p:sp>
          <p:nvSpPr>
            <p:cNvPr id="11" name="椭圆 16"/>
            <p:cNvSpPr>
              <a:spLocks noChangeArrowheads="1"/>
            </p:cNvSpPr>
            <p:nvPr/>
          </p:nvSpPr>
          <p:spPr bwMode="auto">
            <a:xfrm>
              <a:off x="3491880" y="1274820"/>
              <a:ext cx="432833" cy="4328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2" name="Freeform 75"/>
            <p:cNvSpPr>
              <a:spLocks noChangeArrowheads="1"/>
            </p:cNvSpPr>
            <p:nvPr/>
          </p:nvSpPr>
          <p:spPr bwMode="auto">
            <a:xfrm>
              <a:off x="3583864" y="1385879"/>
              <a:ext cx="248863" cy="210716"/>
            </a:xfrm>
            <a:custGeom>
              <a:gdLst>
                <a:gd name="T0" fmla="*/ 74657633 w 602"/>
                <a:gd name="T1" fmla="*/ 66362244 h 510"/>
                <a:gd name="T2" fmla="*/ 74657633 w 602"/>
                <a:gd name="T3" fmla="*/ 66362244 h 510"/>
                <a:gd name="T4" fmla="*/ 3654665 w 602"/>
                <a:gd name="T5" fmla="*/ 66362244 h 510"/>
                <a:gd name="T6" fmla="*/ 0 w 602"/>
                <a:gd name="T7" fmla="*/ 62711741 h 510"/>
                <a:gd name="T8" fmla="*/ 0 w 602"/>
                <a:gd name="T9" fmla="*/ 3650503 h 510"/>
                <a:gd name="T10" fmla="*/ 3654665 w 602"/>
                <a:gd name="T11" fmla="*/ 0 h 510"/>
                <a:gd name="T12" fmla="*/ 7308970 w 602"/>
                <a:gd name="T13" fmla="*/ 3650503 h 510"/>
                <a:gd name="T14" fmla="*/ 7308970 w 602"/>
                <a:gd name="T15" fmla="*/ 50717076 h 510"/>
                <a:gd name="T16" fmla="*/ 7308970 w 602"/>
                <a:gd name="T17" fmla="*/ 50717076 h 510"/>
                <a:gd name="T18" fmla="*/ 7308970 w 602"/>
                <a:gd name="T19" fmla="*/ 58930528 h 510"/>
                <a:gd name="T20" fmla="*/ 74657633 w 602"/>
                <a:gd name="T21" fmla="*/ 58930528 h 510"/>
                <a:gd name="T22" fmla="*/ 78442719 w 602"/>
                <a:gd name="T23" fmla="*/ 62711741 h 510"/>
                <a:gd name="T24" fmla="*/ 74657633 w 602"/>
                <a:gd name="T25" fmla="*/ 66362244 h 510"/>
                <a:gd name="T26" fmla="*/ 66434636 w 602"/>
                <a:gd name="T27" fmla="*/ 55280025 h 510"/>
                <a:gd name="T28" fmla="*/ 66434636 w 602"/>
                <a:gd name="T29" fmla="*/ 55280025 h 510"/>
                <a:gd name="T30" fmla="*/ 58995246 w 602"/>
                <a:gd name="T31" fmla="*/ 55280025 h 510"/>
                <a:gd name="T32" fmla="*/ 55340580 w 602"/>
                <a:gd name="T33" fmla="*/ 51629522 h 510"/>
                <a:gd name="T34" fmla="*/ 55340580 w 602"/>
                <a:gd name="T35" fmla="*/ 25814941 h 510"/>
                <a:gd name="T36" fmla="*/ 58995246 w 602"/>
                <a:gd name="T37" fmla="*/ 22164077 h 510"/>
                <a:gd name="T38" fmla="*/ 66434636 w 602"/>
                <a:gd name="T39" fmla="*/ 22164077 h 510"/>
                <a:gd name="T40" fmla="*/ 70089301 w 602"/>
                <a:gd name="T41" fmla="*/ 25814941 h 510"/>
                <a:gd name="T42" fmla="*/ 70089301 w 602"/>
                <a:gd name="T43" fmla="*/ 51629522 h 510"/>
                <a:gd name="T44" fmla="*/ 66434636 w 602"/>
                <a:gd name="T45" fmla="*/ 55280025 h 510"/>
                <a:gd name="T46" fmla="*/ 45159830 w 602"/>
                <a:gd name="T47" fmla="*/ 55280025 h 510"/>
                <a:gd name="T48" fmla="*/ 45159830 w 602"/>
                <a:gd name="T49" fmla="*/ 55280025 h 510"/>
                <a:gd name="T50" fmla="*/ 37850860 w 602"/>
                <a:gd name="T51" fmla="*/ 55280025 h 510"/>
                <a:gd name="T52" fmla="*/ 34065774 w 602"/>
                <a:gd name="T53" fmla="*/ 51629522 h 510"/>
                <a:gd name="T54" fmla="*/ 34065774 w 602"/>
                <a:gd name="T55" fmla="*/ 11082219 h 510"/>
                <a:gd name="T56" fmla="*/ 37850860 w 602"/>
                <a:gd name="T57" fmla="*/ 7431355 h 510"/>
                <a:gd name="T58" fmla="*/ 45159830 w 602"/>
                <a:gd name="T59" fmla="*/ 7431355 h 510"/>
                <a:gd name="T60" fmla="*/ 48814495 w 602"/>
                <a:gd name="T61" fmla="*/ 11082219 h 510"/>
                <a:gd name="T62" fmla="*/ 48814495 w 602"/>
                <a:gd name="T63" fmla="*/ 51629522 h 510"/>
                <a:gd name="T64" fmla="*/ 45159830 w 602"/>
                <a:gd name="T65" fmla="*/ 55280025 h 510"/>
                <a:gd name="T66" fmla="*/ 24929472 w 602"/>
                <a:gd name="T67" fmla="*/ 55280025 h 510"/>
                <a:gd name="T68" fmla="*/ 24929472 w 602"/>
                <a:gd name="T69" fmla="*/ 55280025 h 510"/>
                <a:gd name="T70" fmla="*/ 17489720 w 602"/>
                <a:gd name="T71" fmla="*/ 55280025 h 510"/>
                <a:gd name="T72" fmla="*/ 13835055 w 602"/>
                <a:gd name="T73" fmla="*/ 51629522 h 510"/>
                <a:gd name="T74" fmla="*/ 13835055 w 602"/>
                <a:gd name="T75" fmla="*/ 44198166 h 510"/>
                <a:gd name="T76" fmla="*/ 17489720 w 602"/>
                <a:gd name="T77" fmla="*/ 40547302 h 510"/>
                <a:gd name="T78" fmla="*/ 24929472 w 602"/>
                <a:gd name="T79" fmla="*/ 40547302 h 510"/>
                <a:gd name="T80" fmla="*/ 28583776 w 602"/>
                <a:gd name="T81" fmla="*/ 44198166 h 510"/>
                <a:gd name="T82" fmla="*/ 28583776 w 602"/>
                <a:gd name="T83" fmla="*/ 51629522 h 510"/>
                <a:gd name="T84" fmla="*/ 24929472 w 602"/>
                <a:gd name="T85" fmla="*/ 55280025 h 510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02" h="510">
                  <a:moveTo>
                    <a:pt x="572" y="509"/>
                  </a:moveTo>
                  <a:lnTo>
                    <a:pt x="572" y="509"/>
                  </a:lnTo>
                  <a:cubicBezTo>
                    <a:pt x="28" y="509"/>
                    <a:pt x="28" y="509"/>
                    <a:pt x="28" y="509"/>
                  </a:cubicBezTo>
                  <a:cubicBezTo>
                    <a:pt x="14" y="509"/>
                    <a:pt x="0" y="502"/>
                    <a:pt x="0" y="481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14"/>
                    <a:pt x="14" y="0"/>
                    <a:pt x="28" y="0"/>
                  </a:cubicBezTo>
                  <a:cubicBezTo>
                    <a:pt x="42" y="0"/>
                    <a:pt x="56" y="14"/>
                    <a:pt x="56" y="28"/>
                  </a:cubicBezTo>
                  <a:cubicBezTo>
                    <a:pt x="56" y="389"/>
                    <a:pt x="56" y="389"/>
                    <a:pt x="56" y="389"/>
                  </a:cubicBezTo>
                  <a:cubicBezTo>
                    <a:pt x="56" y="452"/>
                    <a:pt x="56" y="452"/>
                    <a:pt x="56" y="452"/>
                  </a:cubicBezTo>
                  <a:cubicBezTo>
                    <a:pt x="572" y="452"/>
                    <a:pt x="572" y="452"/>
                    <a:pt x="572" y="452"/>
                  </a:cubicBezTo>
                  <a:cubicBezTo>
                    <a:pt x="594" y="452"/>
                    <a:pt x="601" y="467"/>
                    <a:pt x="601" y="481"/>
                  </a:cubicBezTo>
                  <a:cubicBezTo>
                    <a:pt x="601" y="502"/>
                    <a:pt x="594" y="509"/>
                    <a:pt x="572" y="509"/>
                  </a:cubicBezTo>
                  <a:close/>
                  <a:moveTo>
                    <a:pt x="509" y="424"/>
                  </a:moveTo>
                  <a:lnTo>
                    <a:pt x="509" y="424"/>
                  </a:lnTo>
                  <a:cubicBezTo>
                    <a:pt x="452" y="424"/>
                    <a:pt x="452" y="424"/>
                    <a:pt x="452" y="424"/>
                  </a:cubicBezTo>
                  <a:cubicBezTo>
                    <a:pt x="438" y="424"/>
                    <a:pt x="424" y="417"/>
                    <a:pt x="424" y="396"/>
                  </a:cubicBezTo>
                  <a:cubicBezTo>
                    <a:pt x="424" y="198"/>
                    <a:pt x="424" y="198"/>
                    <a:pt x="424" y="198"/>
                  </a:cubicBezTo>
                  <a:cubicBezTo>
                    <a:pt x="424" y="184"/>
                    <a:pt x="438" y="170"/>
                    <a:pt x="452" y="170"/>
                  </a:cubicBezTo>
                  <a:cubicBezTo>
                    <a:pt x="509" y="170"/>
                    <a:pt x="509" y="170"/>
                    <a:pt x="509" y="170"/>
                  </a:cubicBezTo>
                  <a:cubicBezTo>
                    <a:pt x="523" y="170"/>
                    <a:pt x="537" y="184"/>
                    <a:pt x="537" y="198"/>
                  </a:cubicBezTo>
                  <a:cubicBezTo>
                    <a:pt x="537" y="396"/>
                    <a:pt x="537" y="396"/>
                    <a:pt x="537" y="396"/>
                  </a:cubicBezTo>
                  <a:cubicBezTo>
                    <a:pt x="537" y="417"/>
                    <a:pt x="523" y="424"/>
                    <a:pt x="509" y="424"/>
                  </a:cubicBezTo>
                  <a:close/>
                  <a:moveTo>
                    <a:pt x="346" y="424"/>
                  </a:moveTo>
                  <a:lnTo>
                    <a:pt x="346" y="424"/>
                  </a:lnTo>
                  <a:cubicBezTo>
                    <a:pt x="290" y="424"/>
                    <a:pt x="290" y="424"/>
                    <a:pt x="290" y="424"/>
                  </a:cubicBezTo>
                  <a:cubicBezTo>
                    <a:pt x="276" y="424"/>
                    <a:pt x="261" y="417"/>
                    <a:pt x="261" y="396"/>
                  </a:cubicBezTo>
                  <a:cubicBezTo>
                    <a:pt x="261" y="85"/>
                    <a:pt x="261" y="85"/>
                    <a:pt x="261" y="85"/>
                  </a:cubicBezTo>
                  <a:cubicBezTo>
                    <a:pt x="261" y="71"/>
                    <a:pt x="276" y="57"/>
                    <a:pt x="290" y="57"/>
                  </a:cubicBezTo>
                  <a:cubicBezTo>
                    <a:pt x="346" y="57"/>
                    <a:pt x="346" y="57"/>
                    <a:pt x="346" y="57"/>
                  </a:cubicBezTo>
                  <a:cubicBezTo>
                    <a:pt x="367" y="57"/>
                    <a:pt x="374" y="71"/>
                    <a:pt x="374" y="85"/>
                  </a:cubicBezTo>
                  <a:cubicBezTo>
                    <a:pt x="374" y="396"/>
                    <a:pt x="374" y="396"/>
                    <a:pt x="374" y="396"/>
                  </a:cubicBezTo>
                  <a:cubicBezTo>
                    <a:pt x="374" y="417"/>
                    <a:pt x="367" y="424"/>
                    <a:pt x="346" y="424"/>
                  </a:cubicBezTo>
                  <a:close/>
                  <a:moveTo>
                    <a:pt x="191" y="424"/>
                  </a:moveTo>
                  <a:lnTo>
                    <a:pt x="191" y="424"/>
                  </a:lnTo>
                  <a:cubicBezTo>
                    <a:pt x="134" y="424"/>
                    <a:pt x="134" y="424"/>
                    <a:pt x="134" y="424"/>
                  </a:cubicBezTo>
                  <a:cubicBezTo>
                    <a:pt x="113" y="424"/>
                    <a:pt x="106" y="417"/>
                    <a:pt x="106" y="396"/>
                  </a:cubicBezTo>
                  <a:cubicBezTo>
                    <a:pt x="106" y="339"/>
                    <a:pt x="106" y="339"/>
                    <a:pt x="106" y="339"/>
                  </a:cubicBezTo>
                  <a:cubicBezTo>
                    <a:pt x="106" y="325"/>
                    <a:pt x="113" y="311"/>
                    <a:pt x="134" y="311"/>
                  </a:cubicBezTo>
                  <a:cubicBezTo>
                    <a:pt x="191" y="311"/>
                    <a:pt x="191" y="311"/>
                    <a:pt x="191" y="311"/>
                  </a:cubicBezTo>
                  <a:cubicBezTo>
                    <a:pt x="205" y="311"/>
                    <a:pt x="219" y="325"/>
                    <a:pt x="219" y="339"/>
                  </a:cubicBezTo>
                  <a:cubicBezTo>
                    <a:pt x="219" y="396"/>
                    <a:pt x="219" y="396"/>
                    <a:pt x="219" y="396"/>
                  </a:cubicBezTo>
                  <a:cubicBezTo>
                    <a:pt x="219" y="417"/>
                    <a:pt x="205" y="424"/>
                    <a:pt x="191" y="42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3995936" y="1274820"/>
            <a:ext cx="432833" cy="432834"/>
            <a:chOff x="4139952" y="1274820"/>
            <a:chExt cx="432833" cy="432834"/>
          </a:xfrm>
        </p:grpSpPr>
        <p:sp>
          <p:nvSpPr>
            <p:cNvPr id="24" name="椭圆 16"/>
            <p:cNvSpPr>
              <a:spLocks noChangeArrowheads="1"/>
            </p:cNvSpPr>
            <p:nvPr/>
          </p:nvSpPr>
          <p:spPr bwMode="auto">
            <a:xfrm>
              <a:off x="4139952" y="1274820"/>
              <a:ext cx="432833" cy="432834"/>
            </a:xfrm>
            <a:prstGeom prst="ellipse">
              <a:avLst/>
            </a:prstGeom>
            <a:solidFill>
              <a:srgbClr val="3992DB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3" name="Freeform 84"/>
            <p:cNvSpPr>
              <a:spLocks noChangeArrowheads="1"/>
            </p:cNvSpPr>
            <p:nvPr/>
          </p:nvSpPr>
          <p:spPr bwMode="auto">
            <a:xfrm>
              <a:off x="4241546" y="1366806"/>
              <a:ext cx="248863" cy="248863"/>
            </a:xfrm>
            <a:custGeom>
              <a:gdLst>
                <a:gd name="T0" fmla="*/ 43332858 w 602"/>
                <a:gd name="T1" fmla="*/ 34979440 h 602"/>
                <a:gd name="T2" fmla="*/ 43332858 w 602"/>
                <a:gd name="T3" fmla="*/ 34979440 h 602"/>
                <a:gd name="T4" fmla="*/ 43332858 w 602"/>
                <a:gd name="T5" fmla="*/ 0 h 602"/>
                <a:gd name="T6" fmla="*/ 78442719 w 602"/>
                <a:gd name="T7" fmla="*/ 34979440 h 602"/>
                <a:gd name="T8" fmla="*/ 43332858 w 602"/>
                <a:gd name="T9" fmla="*/ 34979440 h 602"/>
                <a:gd name="T10" fmla="*/ 36023527 w 602"/>
                <a:gd name="T11" fmla="*/ 78442719 h 602"/>
                <a:gd name="T12" fmla="*/ 36023527 w 602"/>
                <a:gd name="T13" fmla="*/ 78442719 h 602"/>
                <a:gd name="T14" fmla="*/ 0 w 602"/>
                <a:gd name="T15" fmla="*/ 42419192 h 602"/>
                <a:gd name="T16" fmla="*/ 36023527 w 602"/>
                <a:gd name="T17" fmla="*/ 7308970 h 602"/>
                <a:gd name="T18" fmla="*/ 36023527 w 602"/>
                <a:gd name="T19" fmla="*/ 42419192 h 602"/>
                <a:gd name="T20" fmla="*/ 71002968 w 602"/>
                <a:gd name="T21" fmla="*/ 42419192 h 602"/>
                <a:gd name="T22" fmla="*/ 36023527 w 602"/>
                <a:gd name="T23" fmla="*/ 78442719 h 60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602" h="602">
                  <a:moveTo>
                    <a:pt x="332" y="268"/>
                  </a:moveTo>
                  <a:lnTo>
                    <a:pt x="332" y="268"/>
                  </a:lnTo>
                  <a:cubicBezTo>
                    <a:pt x="332" y="0"/>
                    <a:pt x="332" y="0"/>
                    <a:pt x="332" y="0"/>
                  </a:cubicBezTo>
                  <a:cubicBezTo>
                    <a:pt x="481" y="0"/>
                    <a:pt x="601" y="120"/>
                    <a:pt x="601" y="268"/>
                  </a:cubicBezTo>
                  <a:lnTo>
                    <a:pt x="332" y="268"/>
                  </a:lnTo>
                  <a:close/>
                  <a:moveTo>
                    <a:pt x="276" y="601"/>
                  </a:moveTo>
                  <a:lnTo>
                    <a:pt x="276" y="601"/>
                  </a:lnTo>
                  <a:cubicBezTo>
                    <a:pt x="120" y="601"/>
                    <a:pt x="0" y="480"/>
                    <a:pt x="0" y="325"/>
                  </a:cubicBezTo>
                  <a:cubicBezTo>
                    <a:pt x="0" y="176"/>
                    <a:pt x="120" y="56"/>
                    <a:pt x="276" y="56"/>
                  </a:cubicBezTo>
                  <a:cubicBezTo>
                    <a:pt x="276" y="325"/>
                    <a:pt x="276" y="325"/>
                    <a:pt x="276" y="325"/>
                  </a:cubicBezTo>
                  <a:cubicBezTo>
                    <a:pt x="544" y="325"/>
                    <a:pt x="544" y="325"/>
                    <a:pt x="544" y="325"/>
                  </a:cubicBezTo>
                  <a:cubicBezTo>
                    <a:pt x="544" y="480"/>
                    <a:pt x="424" y="601"/>
                    <a:pt x="276" y="60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wrap="none" lIns="34290" tIns="17145" rIns="34290" bIns="1714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Roboto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3727541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https://d.book118.com/445004113104011043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5DA2"/>
      </a:accent1>
      <a:accent2>
        <a:srgbClr val="C4C7CB"/>
      </a:accent2>
      <a:accent3>
        <a:srgbClr val="7F7F7F"/>
      </a:accent3>
      <a:accent4>
        <a:srgbClr val="7F7F7F"/>
      </a:accent4>
      <a:accent5>
        <a:srgbClr val="7F7F7F"/>
      </a:accent5>
      <a:accent6>
        <a:srgbClr val="7F7F7F"/>
      </a:accent6>
      <a:hlink>
        <a:srgbClr val="17365D"/>
      </a:hlink>
      <a:folHlink>
        <a:srgbClr val="548DD4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sz="1200" dirty="0" smtClean="0">
            <a:solidFill>
              <a:schemeClr val="tx1">
                <a:lumMod val="75000"/>
                <a:lumOff val="25000"/>
              </a:schemeClr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6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5">
      <vt:lpstr>Arial</vt:lpstr>
      <vt:lpstr>Calibri</vt:lpstr>
      <vt:lpstr>宋体</vt:lpstr>
      <vt:lpstr>微软雅黑 Light</vt:lpstr>
      <vt:lpstr>Lato Regular</vt:lpstr>
      <vt:lpstr>Lato Hairline</vt:lpstr>
      <vt:lpstr>Lato Light</vt:lpstr>
      <vt:lpstr>微软雅黑</vt:lpstr>
      <vt:lpstr>Roboto Light</vt:lpstr>
      <vt:lpstr>黑体</vt:lpstr>
      <vt:lpstr>Wingdings</vt:lpstr>
      <vt:lpstr>Impact</vt:lpstr>
      <vt:lpstr>Times New Roman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2024-09-04T23:17:08.233</cp:lastPrinted>
  <dcterms:created xsi:type="dcterms:W3CDTF">2024-09-04T15:17:08Z</dcterms:created>
  <dcterms:modified xsi:type="dcterms:W3CDTF">2024-09-04T15:17:10Z</dcterms:modified>
</cp:coreProperties>
</file>