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1AB0F-F132-4084-8979-2F784E90A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4C648-9175-44F0-B084-053336443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0E830-70A1-4663-B32A-FF8BA1EFB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11244-5B5C-4776-B12A-C19293381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057F8-78FA-4FEA-8953-43315C20F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8B433-08BA-44B6-8A79-589830CA5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3FF7E-BD2D-4205-B5F6-66E5A00EF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12007-C760-432A-8606-1F83D88CE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C7F72-F809-4D2B-8006-079E6D770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2B00C-E31F-42C4-B03D-DCDC6F2EC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80667-662E-4A38-9B83-FB38FB9FD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130433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世界睡眠日睡眠健康知识科普宣传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睡眠与健康关系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睡眠障碍与疾病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睡眠质量的评估与改善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特定人群的睡眠问题与对策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世界睡眠日主题活动宣传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9" b="163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睡眠的定义与功能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睡眠是一种自然的生理状态，表现为意识暂时中断和对外界刺激的反应性降低。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睡眠具有恢复体力、巩固记忆、增强免疫力等多种功能，对维持身心健康至关重要。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500" r="75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睡眠涉及多个脑区的活动和神经递质的调节，如大脑皮层、丘脑和脑干等。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睡眠过程中，身体会经历一系列生理变化，如心率下降、呼吸放缓、体温降低等。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睡眠的生理机制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17" r="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根据脑电图特征，睡眠可分为非快速眼动睡眠（NREM）和快速眼动睡眠（REM）两个阶段。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NREM睡眠又分为四个时期，从浅睡到深睡，特点包括肌肉放松、呼吸规律、心率减慢等。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REM睡眠是梦境发生的阶段，此时大脑神经元活动增强，呼吸和心率变得不规律。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睡眠的分期与特点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睡眠与健康关系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89" r="358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促进身体修复和再生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睡眠时，身体会释放生长激素，帮助细胞修复和再生，有利于身体恢复健康。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充足的睡眠能够增强免疫系统的功能，减少生病的机会。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维持代谢平衡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睡眠对代谢有重要影响，睡眠不足可能导致代谢紊乱，增加肥胖、糖尿病等疾病的风险。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睡眠对身体健康的影响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充足的睡眠能够改善情绪，减轻焦虑和抑郁症状。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提高认知能力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7" r="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睡眠对大脑功能至关重要，充足的睡眠能够提高注意力、记忆力和学习能力。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良好的睡眠习惯有助于维持心理健康，减少心理问题的发生。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667" b="7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增加疾病风险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影响免疫力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降低工作效率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增加意外事故风险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睡眠不足的危害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睡眠不足可能导致高血压、心脏病、糖尿病等慢性疾病的风险增加。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睡眠不足会影响大脑的功能，降低注意力和记忆力，从而影响工作效率。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睡眠不足会削弱免疫系统的功能，使人更容易受到疾病的侵袭。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睡眠不足会降低人的反应速度和判断力，增加发生意外事故的风险。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睡眠障碍与疾病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梦魇与夜惊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睡眠中经历恐怖梦境或突然惊醒，伴有强烈恐惧和心跳加速。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不安腿综合征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夜间或休息时双腿不适，需活动双腿以缓解症状。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睡眠呼吸暂停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睡眠中反复出现呼吸暂停，导致缺氧和睡眠质量下降。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入睡困难、睡眠浅、易醒或早醒，导致睡眠不足或质量差。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白天过度困倦，无法保持清醒和警觉，甚至突然入睡。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常见睡眠障碍类型及症状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心理压力、生活习惯、环境因素、神经系统疾病等均可导致睡眠障碍。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医生通过详细询问病史、进行体格检查和必要的实验室检查，如多导睡眠图等，以确定睡眠障碍的类型和原因。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睡眠障碍的成因与诊断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https://d.book118.com/445013043341011104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2024-09-14T22:44:00.546</cp:lastPrinted>
  <dcterms:created xsi:type="dcterms:W3CDTF">2024-09-14T14:44:00Z</dcterms:created>
  <dcterms:modified xsi:type="dcterms:W3CDTF">2024-09-14T14:44:02Z</dcterms:modified>
</cp:coreProperties>
</file>