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34" r:id="rId2"/>
    <p:sldMasterId id="2147483856" r:id="rId3"/>
    <p:sldMasterId id="2147483878" r:id="rId4"/>
    <p:sldMasterId id="2147483900" r:id="rId5"/>
    <p:sldMasterId id="2147483922" r:id="rId6"/>
    <p:sldMasterId id="2147483938" r:id="rId7"/>
    <p:sldMasterId id="2147483981" r:id="rId8"/>
  </p:sldMasterIdLst>
  <p:notesMasterIdLst>
    <p:notesMasterId r:id="rId9"/>
  </p:notesMasterIdLst>
  <p:sldIdLst>
    <p:sldId id="259" r:id="rId10"/>
    <p:sldId id="262" r:id="rId11"/>
    <p:sldId id="265" r:id="rId12"/>
    <p:sldId id="268" r:id="rId13"/>
    <p:sldId id="271" r:id="rId14"/>
    <p:sldId id="274" r:id="rId15"/>
    <p:sldId id="277" r:id="rId16"/>
    <p:sldId id="280" r:id="rId17"/>
    <p:sldId id="283" r:id="rId18"/>
    <p:sldId id="286" r:id="rId19"/>
    <p:sldId id="289" r:id="rId20"/>
    <p:sldId id="292" r:id="rId21"/>
    <p:sldId id="295" r:id="rId22"/>
    <p:sldId id="297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1.xml" /><Relationship Id="rId11" Type="http://schemas.openxmlformats.org/officeDocument/2006/relationships/slide" Target="slides/slide2.xml" /><Relationship Id="rId12" Type="http://schemas.openxmlformats.org/officeDocument/2006/relationships/slide" Target="slides/slide3.xml" /><Relationship Id="rId13" Type="http://schemas.openxmlformats.org/officeDocument/2006/relationships/slide" Target="slides/slide4.xml" /><Relationship Id="rId14" Type="http://schemas.openxmlformats.org/officeDocument/2006/relationships/slide" Target="slides/slide5.xml" /><Relationship Id="rId15" Type="http://schemas.openxmlformats.org/officeDocument/2006/relationships/slide" Target="slides/slide6.xml" /><Relationship Id="rId16" Type="http://schemas.openxmlformats.org/officeDocument/2006/relationships/slide" Target="slides/slide7.xml" /><Relationship Id="rId17" Type="http://schemas.openxmlformats.org/officeDocument/2006/relationships/slide" Target="slides/slide8.xml" /><Relationship Id="rId18" Type="http://schemas.openxmlformats.org/officeDocument/2006/relationships/slide" Target="slides/slide9.xml" /><Relationship Id="rId19" Type="http://schemas.openxmlformats.org/officeDocument/2006/relationships/slide" Target="slides/slide10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1.xml" /><Relationship Id="rId21" Type="http://schemas.openxmlformats.org/officeDocument/2006/relationships/slide" Target="slides/slide12.xml" /><Relationship Id="rId22" Type="http://schemas.openxmlformats.org/officeDocument/2006/relationships/slide" Target="slides/slide13.xml" /><Relationship Id="rId23" Type="http://schemas.openxmlformats.org/officeDocument/2006/relationships/slide" Target="slides/slide14.xml" /><Relationship Id="rId24" Type="http://schemas.openxmlformats.org/officeDocument/2006/relationships/tags" Target="tags/tag19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notesMaster" Target="notesMasters/notesMaster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9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77826" name="页眉占位符 1"/>
          <p:cNvSpPr>
            <a:spLocks noGrp="1"/>
          </p:cNvSpPr>
          <p:nvPr>
            <p:ph type="hdr" sz="quarter" idx="4294967295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</a:pPr>
            <a:endParaRPr lang="zh-CN" altLang="en-US" sz="1200"/>
          </a:p>
        </p:txBody>
      </p:sp>
      <p:sp>
        <p:nvSpPr>
          <p:cNvPr id="77827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>
              <a:buClrTx/>
            </a:pPr>
            <a:endParaRPr lang="zh-CN" altLang="en-US" sz="1200"/>
          </a:p>
        </p:txBody>
      </p:sp>
      <p:sp>
        <p:nvSpPr>
          <p:cNvPr id="77828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77829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defTabSz="914400"/>
            <a:r>
              <a:t>单击此处编辑母版文本样式</a:t>
            </a:r>
          </a:p>
          <a:p>
            <a:pPr marL="457200" lvl="1" indent="0" defTabSz="914400"/>
            <a:r>
              <a:t>第二级</a:t>
            </a:r>
          </a:p>
          <a:p>
            <a:pPr marL="914400" lvl="2" indent="0" defTabSz="914400"/>
            <a:r>
              <a:t>第三级</a:t>
            </a:r>
          </a:p>
          <a:p>
            <a:pPr marL="1371600" lvl="3" indent="0" defTabSz="914400"/>
            <a:r>
              <a:t>第四级</a:t>
            </a:r>
          </a:p>
          <a:p>
            <a:pPr marL="1828800" lvl="4" indent="0" defTabSz="914400"/>
            <a:r>
              <a:t>第五级</a:t>
            </a:r>
          </a:p>
        </p:txBody>
      </p:sp>
      <p:sp>
        <p:nvSpPr>
          <p:cNvPr id="77830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200"/>
          </a:p>
        </p:txBody>
      </p:sp>
      <p:sp>
        <p:nvSpPr>
          <p:cNvPr id="77831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2893F4B-2211-4C85-8A28-8D9996396B1A}" type="slidenum">
              <a:rPr lang="zh-CN" altLang="en-US" sz="1200"/>
              <a:t>‹#›</a:t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61" name="幻灯片图像占位符 1" title="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92162" name="备注占位符 2" title="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163" name="幻灯片编号占位符 3" title=""/>
          <p:cNvSpPr>
            <a:spLocks noGrp="1"/>
          </p:cNvSpPr>
          <p:nvPr/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F29FE54-40F7-4AA6-977A-DBD9A4EFF6B1}" type="slidenum">
              <a:rPr lang="zh-CN" altLang="en-US" sz="1200">
                <a:latin typeface="Calibri" pitchFamily="34" charset="0"/>
                <a:ea typeface="宋体" pitchFamily="2" charset="-122"/>
              </a:rPr>
              <a:t>13</a:t>
            </a:fld>
            <a:endParaRPr lang="zh-CN" altLang="en-US" sz="1200">
              <a:latin typeface="Calibri" pitchFamily="34" charset="0"/>
              <a:ea typeface="宋体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slideMaster" Target="../slideMasters/slideMaster5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slideMaster" Target="../slideMasters/slideMaster5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slideMaster" Target="../slideMasters/slideMaster5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Master" Target="../slideMasters/slideMaster5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slideMaster" Target="../slideMasters/slideMaster6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slideMaster" Target="../slideMasters/slideMaster6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slideMaster" Target="../slideMasters/slideMaster6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slideMaster" Target="../slideMasters/slideMaster6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slideMaster" Target="../slideMasters/slideMaster6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slideMaster" Target="../slideMasters/slideMaster6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slideMaster" Target="../slideMasters/slideMaster6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slideMaster" Target="../slideMasters/slideMaster6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slideMaster" Target="../slideMasters/slideMaster6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slideMaster" Target="../slideMasters/slideMaster6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slideMaster" Target="../slideMasters/slideMaster6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8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8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8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8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8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8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8.xml" /></Relationships>
</file>

<file path=ppt/slideLayouts/_rels/slideLayout8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slideMaster" Target="../slideMasters/slideMaster8.xml" /></Relationships>
</file>

<file path=ppt/slideLayouts/_rels/slideLayout8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slideMaster" Target="../slideMasters/slideMaster8.xml" /></Relationships>
</file>

<file path=ppt/slideLayouts/_rels/slideLayout8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slideMaster" Target="../slideMasters/slideMaster8.xml" /></Relationships>
</file>

<file path=ppt/slideLayouts/_rels/slideLayout9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slideMaster" Target="../slideMasters/slideMaster8.xml" /></Relationships>
</file>

<file path=ppt/slideLayouts/_rels/slideLayout9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8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slideMaster" Target="../slideMasters/slideMaster8.xml" /></Relationships>
</file>

<file path=ppt/slideLayouts/_rels/slideLayout9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1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slideMaster" Target="../slideMasters/slideMaster8.xml" /></Relationships>
</file>

<file path=ppt/slideLayouts/_rels/slideLayout9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slideMaster" Target="../slideMasters/slideMaster8.xml" /></Relationships>
</file>

<file path=ppt/slideLayouts/_rels/slideLayout9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slideMaster" Target="../slideMasters/slideMaster8.xml" /></Relationships>
</file>

<file path=ppt/slideLayouts/_rels/slideLayout9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slideMaster" Target="../slideMasters/slideMaster8.xml" /></Relationships>
</file>

<file path=ppt/slideLayouts/_rels/slideLayout9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slideMaster" Target="../slideMasters/slideMaster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0DB73-5F0F-48A4-B0A7-A94BE7488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6D919-4970-4B95-A87E-A3C93AB44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F289E-20E7-420A-A7BF-462E9EE6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435B1-5409-4A25-A0A5-84BB3FCB7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252A0-B79C-48F7-AECC-19748889D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9615FE-06B5-4889-BE3E-23209F462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85638E-9BE7-4C4D-A8D2-236B80E4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17EFA-9E0D-46DD-807F-75169399B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02F91-AC8F-49B3-AF9F-3090A458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1E3DA-2C9F-4D1E-9E07-96F189D25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E518A-67AB-4D1D-ACD7-DF54DDA70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中国教育出版网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 descr="中国教育出版网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  <p:hf sldNum="0" hdr="0" ftr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  <p:hf sldNum="0" hdr="0" ftr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18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auto"/>
            <a:r>
              <a:rPr lang="zh-CN" altLang="en-US" strike="noStrike" noProof="1"/>
              <a:t>单击此处编辑副标题</a:t>
            </a:r>
            <a:endParaRPr lang="zh-CN" altLang="en-US" strike="noStrike" noProof="1"/>
          </a:p>
        </p:txBody>
      </p:sp>
      <p:sp>
        <p:nvSpPr>
          <p:cNvPr id="10244" name="日期占位符 15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74965692-3C5F-400D-A5BA-A542099FBAF2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245" name="页脚占位符 1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246" name="灯片编号占位符 1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9DEBAAB0-745D-4A3A-BA52-67C574455972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  <a:lvl6pPr marL="1714500" indent="0">
              <a:buNone/>
              <a:defRPr/>
            </a:lvl6pPr>
          </a:lstStyle>
          <a:p>
            <a:pPr lvl="0" fontAlgn="auto"/>
            <a:r>
              <a:rPr sz="1350"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11268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9BBF928B-BC61-497F-BD40-9ED24CE96A6B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1269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1270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3EACE68-DA7F-41AD-8F4B-048AA157E06A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1350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12292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02311774-D397-4257-8FD0-6D92CC12C572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293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2294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AC1D634-CF5A-4DAD-B59E-A8D941880B8E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eaLnBrk="1" fontAlgn="auto" latinLnBrk="0" hangingPunct="1">
              <a:lnSpc>
                <a:spcPct val="120000"/>
              </a:lnSpc>
              <a:defRPr sz="105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3316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EB96F31E-76C7-4394-A085-54E37A3616A7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3317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331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AFD40A3-C002-4116-BDB6-B7C63B9FF70B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strike="noStrike" noProof="1">
                <a:sym typeface="+mn-ea"/>
              </a:rPr>
              <a:t>单击此处编辑文本</a:t>
            </a:r>
            <a:endParaRPr strike="noStrike" noProof="1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14340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379669DD-0E04-4CB4-B7C8-669B198D922F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4341" name="页脚占位符 7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4342" name="灯片编号占位符 8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811007D-A2C8-4387-BC3C-0E10DBA13DFA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15364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A2EC153F-6E56-4869-8BF6-B6166AE730F1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5365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5366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7946C51-CE1E-4565-BC45-6065B19138EC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16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EDC8DB8C-4C1A-4221-95F9-07DE50EC1A95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6389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639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8312CC1-75F0-4347-BB48-62FF238CDD4A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图片与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endParaRPr strike="noStrike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 defTabSz="914400" eaLnBrk="1" fontAlgn="auto" latinLnBrk="0" hangingPunct="1">
              <a:buFont typeface="Arial" pitchFamily="34" charset="0"/>
              <a:buNone/>
              <a:tabLst>
                <a:tab pos="1609725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eaLnBrk="1" fontAlgn="auto" latinLnBrk="0" hangingPunct="1">
              <a:buFont typeface="Arial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17412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558C731-67F0-4BC9-BA61-7C2619DBD04C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7413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7414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A2D10E6-93EF-48B7-962F-7AEA37F4F786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与文本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1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843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7A4A6104-1A95-46C9-901A-85B38A161DCF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8437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8438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6892613-52F6-4422-81C3-703206DB6606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56300" y="774000"/>
            <a:ext cx="8229600" cy="5482800"/>
          </a:xfrm>
        </p:spPr>
        <p:txBody>
          <a:bodyPr/>
          <a:lstStyle>
            <a:lvl1pPr marL="171450" indent="-171450" eaLnBrk="1" fontAlgn="auto" latinLnBrk="0" hangingPunct="1">
              <a:lnSpc>
                <a:spcPct val="13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19460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8976888C-27F1-484F-8397-E634C1EA82FE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9461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9462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4ACAB9E-0240-4C6B-B06F-3287F52948A4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末尾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45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20484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A0CE5779-A914-4398-B617-E0462D78BC8C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485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486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E3EB587-32EC-4FD3-B6BC-1B04C71DC0F8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18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auto"/>
            <a:r>
              <a:rPr lang="zh-CN" altLang="en-US" strike="noStrike" noProof="1"/>
              <a:t>单击此处编辑副标题</a:t>
            </a:r>
            <a:endParaRPr lang="zh-CN" altLang="en-US" strike="noStrike" noProof="1"/>
          </a:p>
        </p:txBody>
      </p:sp>
      <p:sp>
        <p:nvSpPr>
          <p:cNvPr id="21508" name="日期占位符 15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4BD8AF89-A651-488E-9D43-34C286AA8589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1509" name="页脚占位符 1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1510" name="灯片编号占位符 1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5F0D83A-B6C5-4423-B8E5-A23D36AC5B8A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  <a:lvl6pPr marL="1714500" indent="0">
              <a:buNone/>
              <a:defRPr/>
            </a:lvl6pPr>
          </a:lstStyle>
          <a:p>
            <a:pPr lvl="0" fontAlgn="auto"/>
            <a:r>
              <a:rPr sz="1350"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22532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BB04F958-CD1A-4B51-BB8D-35F2FD994AA8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2533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2534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77C27E7-FA77-4ADA-8BB0-8BED4258BD97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1350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2355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08C35127-E995-405B-A5F2-EF23073A0779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557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3558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99B549B4-0F09-4FEF-A767-0024B5E183AA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eaLnBrk="1" fontAlgn="auto" latinLnBrk="0" hangingPunct="1">
              <a:lnSpc>
                <a:spcPct val="120000"/>
              </a:lnSpc>
              <a:defRPr sz="105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4580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EDD42CE2-0DC0-4238-BF12-8BED7F2D2FE6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4581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4582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C4FFE82-5E44-4972-A3C1-637C7F1C79E8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strike="noStrike" noProof="1">
                <a:sym typeface="+mn-ea"/>
              </a:rPr>
              <a:t>单击此处编辑文本</a:t>
            </a:r>
            <a:endParaRPr strike="noStrike" noProof="1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2560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ED5B61B1-B920-41E2-B7FF-72A68C3FF129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5605" name="页脚占位符 7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5606" name="灯片编号占位符 8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D8E0D3C-710F-4E14-B49D-D831E9BA71F3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26628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8AFBE398-0094-42DA-AA46-9BB1A7A9E71F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6629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6630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5815A1D-1693-4850-A7FC-E25E99C14391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76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4B615CE4-D860-47AF-BE77-6CC218DF36E1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765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76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FCAA6BC-C356-42C5-B6E2-0AEAF499E68C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图片与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endParaRPr strike="noStrike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 defTabSz="914400" eaLnBrk="1" fontAlgn="auto" latinLnBrk="0" hangingPunct="1">
              <a:buFont typeface="Arial" pitchFamily="34" charset="0"/>
              <a:buNone/>
              <a:tabLst>
                <a:tab pos="1609725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eaLnBrk="1" fontAlgn="auto" latinLnBrk="0" hangingPunct="1">
              <a:buFont typeface="Arial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8676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43282C90-0EC4-4AAF-91AE-7F3553631E55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8677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867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6BD209C-04CE-420A-8088-F6EAC03A996D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与文本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1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29700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53B4A53C-8ACF-4A29-B2F9-140D282A7967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9701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9702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F5F35B-7B6A-4406-8B05-1F4BF21F3DD3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56300" y="774000"/>
            <a:ext cx="8229600" cy="5482800"/>
          </a:xfrm>
        </p:spPr>
        <p:txBody>
          <a:bodyPr/>
          <a:lstStyle>
            <a:lvl1pPr marL="171450" indent="-171450" eaLnBrk="1" fontAlgn="auto" latinLnBrk="0" hangingPunct="1">
              <a:lnSpc>
                <a:spcPct val="13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0724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EBAE6C6-A66C-4C3F-A3C2-99E0F4963F8F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0725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0726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93C70A8B-D780-42A3-A2C7-52B120E13002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末尾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45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31748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96601E93-85E7-42D6-933E-BE7AFC63BA80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1749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1750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F8C3CD9-214D-43EB-B387-E74EAD9C0E3B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18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auto"/>
            <a:r>
              <a:rPr lang="zh-CN" altLang="en-US" strike="noStrike" noProof="1"/>
              <a:t>单击此处编辑副标题</a:t>
            </a:r>
            <a:endParaRPr lang="zh-CN" altLang="en-US" strike="noStrike" noProof="1"/>
          </a:p>
        </p:txBody>
      </p:sp>
      <p:sp>
        <p:nvSpPr>
          <p:cNvPr id="32772" name="日期占位符 15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803C1DCB-E828-4B09-BF95-EBABF52F93B9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2773" name="页脚占位符 1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2774" name="灯片编号占位符 1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9B9942F-BFB8-484B-87C4-1CF80D7DE21C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  <a:lvl6pPr marL="1714500" indent="0">
              <a:buNone/>
              <a:defRPr/>
            </a:lvl6pPr>
          </a:lstStyle>
          <a:p>
            <a:pPr lvl="0" fontAlgn="auto"/>
            <a:r>
              <a:rPr sz="1350"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3379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E7FA428C-BD87-494D-A349-2B44D4935727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3797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3798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8CBEF90-7736-4658-80A3-36CE64BB1104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1350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34820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3AA07743-21BE-4B6B-80F7-712F045AFCBD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4821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4822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A97A3206-C0C5-47C5-B055-0CA22CE92141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eaLnBrk="1" fontAlgn="auto" latinLnBrk="0" hangingPunct="1">
              <a:lnSpc>
                <a:spcPct val="120000"/>
              </a:lnSpc>
              <a:defRPr sz="105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584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9F438BF2-A1A4-4328-9EC1-259482666955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5845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5846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38114B2E-CC12-4535-B41E-935B1339D33C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strike="noStrike" noProof="1">
                <a:sym typeface="+mn-ea"/>
              </a:rPr>
              <a:t>单击此处编辑文本</a:t>
            </a:r>
            <a:endParaRPr strike="noStrike" noProof="1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36868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F9C965D1-F376-43EA-AAB6-6ED05B54BFF4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6869" name="页脚占位符 7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6870" name="灯片编号占位符 8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346DDF80-10B0-4F79-8F8E-E137EDAB1342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7892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562505E-7CFA-4627-8A63-F3FBF1379F03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7893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7894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A0B5EC86-7D6B-41B0-97B0-3DCBF872567B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3891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EDFF898C-F4A7-461B-8017-EF8FB5C1112A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8917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891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A49EF51C-6DBA-4849-A32F-85B04DCA9874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图片与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endParaRPr strike="noStrike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 defTabSz="914400" eaLnBrk="1" fontAlgn="auto" latinLnBrk="0" hangingPunct="1">
              <a:buFont typeface="Arial" pitchFamily="34" charset="0"/>
              <a:buNone/>
              <a:tabLst>
                <a:tab pos="1609725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eaLnBrk="1" fontAlgn="auto" latinLnBrk="0" hangingPunct="1">
              <a:buFont typeface="Arial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9940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BCEBA759-2117-428E-AD91-425CCCE008B6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9941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9942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23A15E7-C184-4D52-870C-6E5829E618EF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与文本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1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096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6110A71-4528-4CF1-B50F-87164D621316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096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096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CDB1385-166E-4F5B-981C-0612273C308B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56300" y="774000"/>
            <a:ext cx="8229600" cy="5482800"/>
          </a:xfrm>
        </p:spPr>
        <p:txBody>
          <a:bodyPr/>
          <a:lstStyle>
            <a:lvl1pPr marL="171450" indent="-171450" eaLnBrk="1" fontAlgn="auto" latinLnBrk="0" hangingPunct="1">
              <a:lnSpc>
                <a:spcPct val="13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1988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3ACCC32-32D5-4560-80BE-D138740E9783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1989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1990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B8E0902-7E33-4929-824A-0BC7C6F79B40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末尾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45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3012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5F9E3E2D-A788-4527-B154-BB52A2499B97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3013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3014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740B51C-5B34-4B4C-BB80-ABE771661B36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18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auto"/>
            <a:r>
              <a:rPr lang="zh-CN" altLang="en-US" strike="noStrike" noProof="1"/>
              <a:t>单击此处编辑副标题</a:t>
            </a:r>
            <a:endParaRPr lang="zh-CN" altLang="en-US" strike="noStrike" noProof="1"/>
          </a:p>
        </p:txBody>
      </p:sp>
      <p:sp>
        <p:nvSpPr>
          <p:cNvPr id="44036" name="日期占位符 15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7DE23968-9713-45FE-8347-C7680F984E36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4037" name="页脚占位符 1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4038" name="灯片编号占位符 1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9C6DA6B-EDCC-4BAF-98DA-30847D721A51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  <a:lvl6pPr marL="1714500" indent="0">
              <a:buNone/>
              <a:defRPr/>
            </a:lvl6pPr>
          </a:lstStyle>
          <a:p>
            <a:pPr lvl="0" fontAlgn="auto"/>
            <a:r>
              <a:rPr sz="1350"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5060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21B1F544-1243-4997-8F27-F1EC41522F91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5061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5062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BB9E4C0-71B6-4C8F-BB59-3D9264BE9260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1350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608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22D190D3-D697-4DF1-A689-7425815D0E05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608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608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0D30480-B2CE-4CC6-8346-EEC8F9339F4C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eaLnBrk="1" fontAlgn="auto" latinLnBrk="0" hangingPunct="1">
              <a:lnSpc>
                <a:spcPct val="120000"/>
              </a:lnSpc>
              <a:defRPr sz="105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7108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5472FB6-A40E-45D0-A719-6A672AAB86BE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7109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7110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813CE67-CA7F-442F-A3BD-0A2D1BF69290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strike="noStrike" noProof="1">
                <a:sym typeface="+mn-ea"/>
              </a:rPr>
              <a:t>单击此处编辑文本</a:t>
            </a:r>
            <a:endParaRPr strike="noStrike" noProof="1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8132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9D2CF03-1B97-4F45-B219-0B09E765F3F1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8133" name="页脚占位符 7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8134" name="灯片编号占位符 8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2D41472-3765-404E-8E5A-F6B5029302DC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49156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B613A89A-AA72-40D4-B69F-A233EE977209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9157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9158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9B3C00CB-3DD2-4D46-8F92-9D8F50E125B9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501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A29B8565-8077-47AC-B2B8-204BAA5D8EE4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0181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01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54F19C9-D37C-46D8-BC43-7685333B6BE7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图片与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endParaRPr strike="noStrike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 defTabSz="914400" eaLnBrk="1" fontAlgn="auto" latinLnBrk="0" hangingPunct="1">
              <a:buFont typeface="Arial" pitchFamily="34" charset="0"/>
              <a:buNone/>
              <a:tabLst>
                <a:tab pos="1609725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eaLnBrk="1" fontAlgn="auto" latinLnBrk="0" hangingPunct="1">
              <a:buFont typeface="Arial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5120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2539F5DD-86BC-41A6-86BB-F2B8740579C7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1205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1206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0DFCBF8-1339-482B-A06D-58E8F879FA24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与文本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1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2228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3149B90E-72F6-4EAB-B459-4E2A403C26A5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2229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2230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BFB1EE8-C6F0-4C84-9768-9961A28864FB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56300" y="774000"/>
            <a:ext cx="8229600" cy="5482800"/>
          </a:xfrm>
        </p:spPr>
        <p:txBody>
          <a:bodyPr/>
          <a:lstStyle>
            <a:lvl1pPr marL="171450" indent="-171450" eaLnBrk="1" fontAlgn="auto" latinLnBrk="0" hangingPunct="1">
              <a:lnSpc>
                <a:spcPct val="13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3252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3C23E794-39A7-424F-9D73-C89973ED24D3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3253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3254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1D2A8B1-993B-494B-8516-4FE65220174D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末尾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45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4276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0C3EA4FE-2997-44BC-8903-E2FEF87B4AFB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277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4278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B9D9F71-AFC7-49AC-992B-492CB5521285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中国教育出版网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 descr="中国教育出版网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  <p:hf sldNum="0" hdr="0" ftr="0"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  <p:hf sldNum="0" hdr="0" ftr="0"/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单击图标添加图片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  <p:hf sldNum="0" hdr="0" ftr="0"/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  <p:hf sldNum="0" hdr="0" ftr="0"/>
</p:sldLayout>
</file>

<file path=ppt/slideLayouts/slideLayout8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8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8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18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auto"/>
            <a:r>
              <a:rPr lang="zh-CN" altLang="en-US" strike="noStrike" noProof="1"/>
              <a:t>单击此处编辑副标题</a:t>
            </a:r>
            <a:endParaRPr lang="zh-CN" altLang="en-US" strike="noStrike" noProof="1"/>
          </a:p>
        </p:txBody>
      </p:sp>
      <p:sp>
        <p:nvSpPr>
          <p:cNvPr id="66564" name="日期占位符 15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0FF9801-EEF5-43A2-A043-C3A5A3BB009D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6565" name="页脚占位符 16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6566" name="灯片编号占位符 17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B26EBE8-DD5F-483C-A5F2-EDAA33629E31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8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  <a:lvl6pPr marL="1714500" indent="0">
              <a:buNone/>
              <a:defRPr/>
            </a:lvl6pPr>
          </a:lstStyle>
          <a:p>
            <a:pPr lvl="0" fontAlgn="auto"/>
            <a:r>
              <a:rPr sz="1350"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67588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5468C0C2-C786-4925-ACCD-0A2B49A13B46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7589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7590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0ABD608-5011-4D19-8E6E-129E2EB1D86C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8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pPr fontAlgn="auto"/>
            <a:r>
              <a:rPr lang="zh-CN" altLang="en-US" strike="noStrike" noProof="1"/>
              <a:t>单击此处编辑标题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3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z="1350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68612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5BCE523D-A7BB-4BD4-AF7F-10F19A11B709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8613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8614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953F24E-F8AD-4725-97D3-A4367417B419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8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eaLnBrk="1" fontAlgn="auto" latinLnBrk="0" hangingPunct="1">
              <a:lnSpc>
                <a:spcPct val="120000"/>
              </a:lnSpc>
              <a:defRPr sz="105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</a:defRPr>
            </a:lvl5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69636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C27559F5-F6C7-4F68-8678-1864A16CDFB9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9637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69638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559154B-E8A0-4958-ADEB-E1648055699B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9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lang="zh-CN" altLang="en-US" strike="noStrike" noProof="1"/>
              <a:t>单击此处编辑文本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auto"/>
            <a:r>
              <a:rPr strike="noStrike" noProof="1">
                <a:sym typeface="+mn-ea"/>
              </a:rPr>
              <a:t>单击此处编辑文本</a:t>
            </a:r>
            <a:endParaRPr strike="noStrike" noProof="1"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charset="0"/>
              <a:buChar char="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  <a:p>
            <a:pPr lvl="1" fontAlgn="auto"/>
            <a:r>
              <a:rPr strike="noStrike" noProof="1">
                <a:sym typeface="+mn-ea"/>
              </a:rPr>
              <a:t>第二级</a:t>
            </a:r>
            <a:endParaRPr strike="noStrike" noProof="1">
              <a:sym typeface="+mn-ea"/>
            </a:endParaRPr>
          </a:p>
          <a:p>
            <a:pPr lvl="2" fontAlgn="auto"/>
            <a:r>
              <a:rPr strike="noStrike" noProof="1">
                <a:sym typeface="+mn-ea"/>
              </a:rPr>
              <a:t>第三级</a:t>
            </a:r>
            <a:endParaRPr strike="noStrike" noProof="1">
              <a:sym typeface="+mn-ea"/>
            </a:endParaRPr>
          </a:p>
          <a:p>
            <a:pPr lvl="3" fontAlgn="auto"/>
            <a:r>
              <a:rPr sz="1050" strike="noStrike" noProof="1">
                <a:sym typeface="+mn-ea"/>
              </a:rPr>
              <a:t>第四级</a:t>
            </a:r>
            <a:endParaRPr strike="noStrike" noProof="1">
              <a:sym typeface="+mn-ea"/>
            </a:endParaRPr>
          </a:p>
          <a:p>
            <a:pPr lvl="4" fontAlgn="auto"/>
            <a:r>
              <a:rPr sz="1050" strike="noStrike" noProof="1">
                <a:sym typeface="+mn-ea"/>
              </a:rPr>
              <a:t>第五级</a:t>
            </a:r>
            <a:endParaRPr strike="noStrike" noProof="1">
              <a:sym typeface="+mn-ea"/>
            </a:endParaRPr>
          </a:p>
        </p:txBody>
      </p:sp>
      <p:sp>
        <p:nvSpPr>
          <p:cNvPr id="70660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84C8EF78-65F5-4849-8A21-D33499800A1B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0661" name="页脚占位符 7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0662" name="灯片编号占位符 8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F464ACF-AF38-44A2-9F65-710DAB0DB8F4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9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7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单击此处编辑母版标题样式</a:t>
            </a:r>
            <a:endParaRPr strike="noStrike" noProof="1">
              <a:sym typeface="+mn-ea"/>
            </a:endParaRPr>
          </a:p>
        </p:txBody>
      </p:sp>
      <p:sp>
        <p:nvSpPr>
          <p:cNvPr id="71684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5F07DF02-2368-4186-AFB0-40D59E099A1B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1685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1686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7394B40-AC16-4001-8B51-79A1BDADA0C1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9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7270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28BCC6F2-F72C-4DD1-ACE2-1E8C217DFD27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2709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27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153C9E4-0D45-487B-B093-B9CB90171F19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9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图片与标题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 fontAlgn="auto"/>
            <a:endParaRPr strike="noStrike" noProof="1"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 defTabSz="914400" eaLnBrk="1" fontAlgn="auto" latinLnBrk="0" hangingPunct="1">
              <a:buFont typeface="Arial" pitchFamily="34" charset="0"/>
              <a:buNone/>
              <a:tabLst>
                <a:tab pos="1609725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eaLnBrk="1" fontAlgn="auto" latinLnBrk="0" hangingPunct="1">
              <a:buFont typeface="Arial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 fontAlgn="auto"/>
            <a:r>
              <a:rPr strike="noStrike" noProof="1">
                <a:sym typeface="+mn-ea"/>
              </a:rPr>
              <a:t>单击此处编辑母版文本样式</a:t>
            </a:r>
            <a:endParaRPr strike="noStrike" noProof="1">
              <a:sym typeface="+mn-ea"/>
            </a:endParaRPr>
          </a:p>
        </p:txBody>
      </p:sp>
      <p:sp>
        <p:nvSpPr>
          <p:cNvPr id="9" name="标题 8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73732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B48CFD00-0E32-49B1-8EEB-242FDE7850EE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3733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3734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99AAD7E-AD4D-419E-868B-008C6FF58460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9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排标题与文本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1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475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A6A20F78-51CD-4180-96A3-31A74697578D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4757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4758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D611B492-013F-47B2-A64A-97363DF0A7E5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9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内容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pic>
        <p:nvPicPr>
          <p:cNvPr id="75778" name="Picture 16" descr="timg?image&amp;quality=80&amp;size=b9999_10000&amp;sec=1514455248577&amp;di=17a6aee7f6970fc09f61a1489a9c9b1a&amp;imgtype=0&amp;src=http%3A%2F%2Fpic2" title=""/>
          <p:cNvPicPr>
            <a:picLocks noChangeAspect="1"/>
          </p:cNvPicPr>
          <p:nvPr/>
        </p:nvPicPr>
        <p:blipFill>
          <a:blip r:embed="rId1"/>
          <a:srcRect b="5328"/>
          <a:stretch>
            <a:fillRect/>
          </a:stretch>
        </p:blipFill>
        <p:spPr>
          <a:xfrm>
            <a:off x="422275" y="5341938"/>
            <a:ext cx="850900" cy="11398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456300" y="774000"/>
            <a:ext cx="8229600" cy="5482800"/>
          </a:xfrm>
        </p:spPr>
        <p:txBody>
          <a:bodyPr/>
          <a:lstStyle>
            <a:lvl1pPr marL="171450" indent="-171450" eaLnBrk="1" fontAlgn="auto" latinLnBrk="0" hangingPunct="1">
              <a:lnSpc>
                <a:spcPct val="13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514350" indent="-17145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857250" indent="-17145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200150" indent="-171450" eaLnBrk="1" fontAlgn="auto" latinLnBrk="0" hangingPunct="1">
              <a:lnSpc>
                <a:spcPct val="120000"/>
              </a:lnSpc>
              <a:buFont typeface="Wingdings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1543050" indent="-171450" eaLnBrk="1" fontAlgn="auto" latinLnBrk="0" hangingPunct="1">
              <a:lnSpc>
                <a:spcPct val="120000"/>
              </a:lnSpc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 fontAlgn="auto"/>
            <a:r>
              <a:rPr lang="zh-CN" altLang="en-US" sz="1350" strike="noStrike" noProof="1"/>
              <a:t>单击此处编辑母版文本样式</a:t>
            </a:r>
            <a:endParaRPr lang="zh-CN" altLang="en-US" strike="noStrike" noProof="1"/>
          </a:p>
          <a:p>
            <a:pPr lvl="1" fontAlgn="auto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auto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auto"/>
            <a:r>
              <a:rPr lang="zh-CN" altLang="en-US" sz="1050" strike="noStrike" noProof="1"/>
              <a:t>第四级</a:t>
            </a:r>
            <a:endParaRPr lang="zh-CN" altLang="en-US" strike="noStrike" noProof="1"/>
          </a:p>
          <a:p>
            <a:pPr lvl="4" fontAlgn="auto"/>
            <a:r>
              <a:rPr lang="zh-CN" altLang="en-US" sz="1050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5781" name="日期占位符 2"/>
          <p:cNvSpPr>
            <a:spLocks noGrp="1"/>
          </p:cNvSpPr>
          <p:nvPr>
            <p:ph type="dt" sz="half" idx="14"/>
            <p:custDataLst>
              <p:tags r:id="rId2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56A43C17-BB01-47C9-9FCC-3D611C69B87A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5782" name="页脚占位符 3"/>
          <p:cNvSpPr>
            <a:spLocks noGrp="1"/>
          </p:cNvSpPr>
          <p:nvPr>
            <p:ph type="ftr" sz="quarter" idx="15"/>
            <p:custDataLst>
              <p:tags r:id="rId3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5783" name="灯片编号占位符 4"/>
          <p:cNvSpPr>
            <a:spLocks noGrp="1"/>
          </p:cNvSpPr>
          <p:nvPr>
            <p:ph type="sldNum" sz="quarter" idx="16"/>
            <p:custDataLst>
              <p:tags r:id="rId4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70490938-230D-4E7A-86CF-CF7334A54A65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Layouts/slideLayout9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末尾幻灯片"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45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 fontAlgn="auto"/>
            <a:r>
              <a:rPr strike="noStrike" noProof="1">
                <a:sym typeface="+mn-ea"/>
              </a:rPr>
              <a:t>单击此处编辑标题</a:t>
            </a:r>
            <a:endParaRPr strike="noStrike" noProof="1"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76804" name="日期占位符 2"/>
          <p:cNvSpPr>
            <a:spLocks noGrp="1"/>
          </p:cNvSpPr>
          <p:nvPr>
            <p:ph type="dt" sz="half" idx="14"/>
            <p:custDataLst>
              <p:tags r:id="rId1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D254D1DB-D00C-465A-84CB-F7288A516685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6805" name="页脚占位符 3"/>
          <p:cNvSpPr>
            <a:spLocks noGrp="1"/>
          </p:cNvSpPr>
          <p:nvPr>
            <p:ph type="ftr" sz="quarter" idx="15"/>
            <p:custDataLst>
              <p:tags r:id="rId2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76806" name="灯片编号占位符 4"/>
          <p:cNvSpPr>
            <a:spLocks noGrp="1"/>
          </p:cNvSpPr>
          <p:nvPr>
            <p:ph type="sldNum" sz="quarter" idx="16"/>
            <p:custDataLst>
              <p:tags r:id="rId3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23CE096-B530-4A11-8076-F5127A9773CB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1.png" /><Relationship Id="rId18" Type="http://schemas.openxmlformats.org/officeDocument/2006/relationships/image" Target="../media/image2.pn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slideLayout" Target="../slideLayouts/slideLayout36.xml" /><Relationship Id="rId11" Type="http://schemas.openxmlformats.org/officeDocument/2006/relationships/slideLayout" Target="../slideLayouts/slideLayout37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heme" Target="../theme/theme3.xml" /><Relationship Id="rId2" Type="http://schemas.openxmlformats.org/officeDocument/2006/relationships/slideLayout" Target="../slideLayouts/slideLayout28.xml" /><Relationship Id="rId3" Type="http://schemas.openxmlformats.org/officeDocument/2006/relationships/slideLayout" Target="../slideLayouts/slideLayout29.xml" /><Relationship Id="rId4" Type="http://schemas.openxmlformats.org/officeDocument/2006/relationships/slideLayout" Target="../slideLayouts/slideLayout30.xml" /><Relationship Id="rId5" Type="http://schemas.openxmlformats.org/officeDocument/2006/relationships/slideLayout" Target="../slideLayouts/slideLayout31.xml" /><Relationship Id="rId6" Type="http://schemas.openxmlformats.org/officeDocument/2006/relationships/slideLayout" Target="../slideLayouts/slideLayout32.xml" /><Relationship Id="rId7" Type="http://schemas.openxmlformats.org/officeDocument/2006/relationships/slideLayout" Target="../slideLayouts/slideLayout33.xml" /><Relationship Id="rId8" Type="http://schemas.openxmlformats.org/officeDocument/2006/relationships/slideLayout" Target="../slideLayouts/slideLayout34.xml" /><Relationship Id="rId9" Type="http://schemas.openxmlformats.org/officeDocument/2006/relationships/slideLayout" Target="../slideLayouts/slideLayout35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10" Type="http://schemas.openxmlformats.org/officeDocument/2006/relationships/slideLayout" Target="../slideLayouts/slideLayout47.xml" /><Relationship Id="rId11" Type="http://schemas.openxmlformats.org/officeDocument/2006/relationships/slideLayout" Target="../slideLayouts/slideLayout48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heme" Target="../theme/theme4.xml" /><Relationship Id="rId2" Type="http://schemas.openxmlformats.org/officeDocument/2006/relationships/slideLayout" Target="../slideLayouts/slideLayout39.xml" /><Relationship Id="rId3" Type="http://schemas.openxmlformats.org/officeDocument/2006/relationships/slideLayout" Target="../slideLayouts/slideLayout40.xml" /><Relationship Id="rId4" Type="http://schemas.openxmlformats.org/officeDocument/2006/relationships/slideLayout" Target="../slideLayouts/slideLayout41.xml" /><Relationship Id="rId5" Type="http://schemas.openxmlformats.org/officeDocument/2006/relationships/slideLayout" Target="../slideLayouts/slideLayout42.xml" /><Relationship Id="rId6" Type="http://schemas.openxmlformats.org/officeDocument/2006/relationships/slideLayout" Target="../slideLayouts/slideLayout43.xml" /><Relationship Id="rId7" Type="http://schemas.openxmlformats.org/officeDocument/2006/relationships/slideLayout" Target="../slideLayouts/slideLayout44.xml" /><Relationship Id="rId8" Type="http://schemas.openxmlformats.org/officeDocument/2006/relationships/slideLayout" Target="../slideLayouts/slideLayout45.xml" /><Relationship Id="rId9" Type="http://schemas.openxmlformats.org/officeDocument/2006/relationships/slideLayout" Target="../slideLayouts/slideLayout46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10" Type="http://schemas.openxmlformats.org/officeDocument/2006/relationships/slideLayout" Target="../slideLayouts/slideLayout58.xml" /><Relationship Id="rId11" Type="http://schemas.openxmlformats.org/officeDocument/2006/relationships/slideLayout" Target="../slideLayouts/slideLayout5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heme" Target="../theme/theme5.xml" /><Relationship Id="rId2" Type="http://schemas.openxmlformats.org/officeDocument/2006/relationships/slideLayout" Target="../slideLayouts/slideLayout50.xml" /><Relationship Id="rId3" Type="http://schemas.openxmlformats.org/officeDocument/2006/relationships/slideLayout" Target="../slideLayouts/slideLayout51.xml" /><Relationship Id="rId4" Type="http://schemas.openxmlformats.org/officeDocument/2006/relationships/slideLayout" Target="../slideLayouts/slideLayout52.xml" /><Relationship Id="rId5" Type="http://schemas.openxmlformats.org/officeDocument/2006/relationships/slideLayout" Target="../slideLayouts/slideLayout53.xml" /><Relationship Id="rId6" Type="http://schemas.openxmlformats.org/officeDocument/2006/relationships/slideLayout" Target="../slideLayouts/slideLayout54.xml" /><Relationship Id="rId7" Type="http://schemas.openxmlformats.org/officeDocument/2006/relationships/slideLayout" Target="../slideLayouts/slideLayout55.xml" /><Relationship Id="rId8" Type="http://schemas.openxmlformats.org/officeDocument/2006/relationships/slideLayout" Target="../slideLayouts/slideLayout56.xml" /><Relationship Id="rId9" Type="http://schemas.openxmlformats.org/officeDocument/2006/relationships/slideLayout" Target="../slideLayouts/slideLayout57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0.xml" /><Relationship Id="rId10" Type="http://schemas.openxmlformats.org/officeDocument/2006/relationships/slideLayout" Target="../slideLayouts/slideLayout69.xml" /><Relationship Id="rId11" Type="http://schemas.openxmlformats.org/officeDocument/2006/relationships/slideLayout" Target="../slideLayouts/slideLayout70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heme" Target="../theme/theme6.xml" /><Relationship Id="rId2" Type="http://schemas.openxmlformats.org/officeDocument/2006/relationships/slideLayout" Target="../slideLayouts/slideLayout61.xml" /><Relationship Id="rId3" Type="http://schemas.openxmlformats.org/officeDocument/2006/relationships/slideLayout" Target="../slideLayouts/slideLayout62.xml" /><Relationship Id="rId4" Type="http://schemas.openxmlformats.org/officeDocument/2006/relationships/slideLayout" Target="../slideLayouts/slideLayout63.xml" /><Relationship Id="rId5" Type="http://schemas.openxmlformats.org/officeDocument/2006/relationships/slideLayout" Target="../slideLayouts/slideLayout64.xml" /><Relationship Id="rId6" Type="http://schemas.openxmlformats.org/officeDocument/2006/relationships/slideLayout" Target="../slideLayouts/slideLayout65.xml" /><Relationship Id="rId7" Type="http://schemas.openxmlformats.org/officeDocument/2006/relationships/slideLayout" Target="../slideLayouts/slideLayout66.xml" /><Relationship Id="rId8" Type="http://schemas.openxmlformats.org/officeDocument/2006/relationships/slideLayout" Target="../slideLayouts/slideLayout67.xml" /><Relationship Id="rId9" Type="http://schemas.openxmlformats.org/officeDocument/2006/relationships/slideLayout" Target="../slideLayouts/slideLayout68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1.xml" /><Relationship Id="rId10" Type="http://schemas.openxmlformats.org/officeDocument/2006/relationships/slideLayout" Target="../slideLayouts/slideLayout80.xml" /><Relationship Id="rId11" Type="http://schemas.openxmlformats.org/officeDocument/2006/relationships/slideLayout" Target="../slideLayouts/slideLayout81.xml" /><Relationship Id="rId12" Type="http://schemas.openxmlformats.org/officeDocument/2006/relationships/slideLayout" Target="../slideLayouts/slideLayout82.xml" /><Relationship Id="rId13" Type="http://schemas.openxmlformats.org/officeDocument/2006/relationships/slideLayout" Target="../slideLayouts/slideLayout83.xml" /><Relationship Id="rId14" Type="http://schemas.openxmlformats.org/officeDocument/2006/relationships/slideLayout" Target="../slideLayouts/slideLayout84.xml" /><Relationship Id="rId15" Type="http://schemas.openxmlformats.org/officeDocument/2006/relationships/slideLayout" Target="../slideLayouts/slideLayout85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1.png" /><Relationship Id="rId18" Type="http://schemas.openxmlformats.org/officeDocument/2006/relationships/image" Target="../media/image2.png" /><Relationship Id="rId19" Type="http://schemas.openxmlformats.org/officeDocument/2006/relationships/theme" Target="../theme/theme7.xml" /><Relationship Id="rId2" Type="http://schemas.openxmlformats.org/officeDocument/2006/relationships/slideLayout" Target="../slideLayouts/slideLayout72.xml" /><Relationship Id="rId3" Type="http://schemas.openxmlformats.org/officeDocument/2006/relationships/slideLayout" Target="../slideLayouts/slideLayout73.xml" /><Relationship Id="rId4" Type="http://schemas.openxmlformats.org/officeDocument/2006/relationships/slideLayout" Target="../slideLayouts/slideLayout74.xml" /><Relationship Id="rId5" Type="http://schemas.openxmlformats.org/officeDocument/2006/relationships/slideLayout" Target="../slideLayouts/slideLayout75.xml" /><Relationship Id="rId6" Type="http://schemas.openxmlformats.org/officeDocument/2006/relationships/slideLayout" Target="../slideLayouts/slideLayout76.xml" /><Relationship Id="rId7" Type="http://schemas.openxmlformats.org/officeDocument/2006/relationships/slideLayout" Target="../slideLayouts/slideLayout77.xml" /><Relationship Id="rId8" Type="http://schemas.openxmlformats.org/officeDocument/2006/relationships/slideLayout" Target="../slideLayouts/slideLayout78.xml" /><Relationship Id="rId9" Type="http://schemas.openxmlformats.org/officeDocument/2006/relationships/slideLayout" Target="../slideLayouts/slideLayout79.xml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6.xml" /><Relationship Id="rId10" Type="http://schemas.openxmlformats.org/officeDocument/2006/relationships/slideLayout" Target="../slideLayouts/slideLayout95.xml" /><Relationship Id="rId11" Type="http://schemas.openxmlformats.org/officeDocument/2006/relationships/slideLayout" Target="../slideLayouts/slideLayout96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heme" Target="../theme/theme8.xml" /><Relationship Id="rId2" Type="http://schemas.openxmlformats.org/officeDocument/2006/relationships/slideLayout" Target="../slideLayouts/slideLayout87.xml" /><Relationship Id="rId3" Type="http://schemas.openxmlformats.org/officeDocument/2006/relationships/slideLayout" Target="../slideLayouts/slideLayout88.xml" /><Relationship Id="rId4" Type="http://schemas.openxmlformats.org/officeDocument/2006/relationships/slideLayout" Target="../slideLayouts/slideLayout89.xml" /><Relationship Id="rId5" Type="http://schemas.openxmlformats.org/officeDocument/2006/relationships/slideLayout" Target="../slideLayouts/slideLayout90.xml" /><Relationship Id="rId6" Type="http://schemas.openxmlformats.org/officeDocument/2006/relationships/slideLayout" Target="../slideLayouts/slideLayout91.xml" /><Relationship Id="rId7" Type="http://schemas.openxmlformats.org/officeDocument/2006/relationships/slideLayout" Target="../slideLayouts/slideLayout92.xml" /><Relationship Id="rId8" Type="http://schemas.openxmlformats.org/officeDocument/2006/relationships/slideLayout" Target="../slideLayouts/slideLayout93.xml" /><Relationship Id="rId9" Type="http://schemas.openxmlformats.org/officeDocument/2006/relationships/slideLayout" Target="../slideLayouts/slideLayout9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8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026" name="标题占位符 1" descr="中国教育出版网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 descr="中国教育出版网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标题占位符 1" title=""/>
          <p:cNvSpPr>
            <a:spLocks noGrp="1"/>
          </p:cNvSpPr>
          <p:nvPr>
            <p:ph type="title" idx="4294967295"/>
            <p:custDataLst>
              <p:tags r:id="rId12"/>
            </p:custDataLst>
          </p:nvPr>
        </p:nvSpPr>
        <p:spPr>
          <a:xfrm>
            <a:off x="455613" y="608013"/>
            <a:ext cx="8228012" cy="706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70" tIns="46990" rIns="90170" bIns="46990" anchor="ctr" anchorCtr="0"/>
          <a:lstStyle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700" b="1" u="none" strike="noStrike" kern="1200" cap="none" spc="300" normalizeH="0" baseline="0">
                <a:solidFill>
                  <a:srgbClr val="262626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5613" y="1490663"/>
            <a:ext cx="8228013" cy="4759325"/>
          </a:xfrm>
          <a:prstGeom prst="rect">
            <a:avLst/>
          </a:prstGeom>
        </p:spPr>
        <p:txBody>
          <a:bodyPr lIns="90000" tIns="46800" rIns="90000" bIns="46800" rtlCol="0" anchor="t" anchorCtr="0"/>
          <a:lstStyle>
            <a:lvl1pPr marL="1714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lang="zh-CN" altLang="en-US" sz="13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206500"/>
                <a:tab pos="1207135"/>
              </a:tabLst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Wingdings" charset="0"/>
              <a:buChar char="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Arial" pitchFamily="34" charset="0"/>
              <a:buChar char="•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26BFC599-86F1-4CA7-92FA-5E15DCEA8EA5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53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05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1EFA5FBB-01D3-4993-BB99-4ED7F59DCBFB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2055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8" r:id="rId3"/>
    <p:sldLayoutId id="2147483840" r:id="rId4"/>
    <p:sldLayoutId id="2147483842" r:id="rId5"/>
    <p:sldLayoutId id="2147483844" r:id="rId6"/>
    <p:sldLayoutId id="2147483846" r:id="rId7"/>
    <p:sldLayoutId id="2147483848" r:id="rId8"/>
    <p:sldLayoutId id="2147483850" r:id="rId9"/>
    <p:sldLayoutId id="2147483852" r:id="rId10"/>
    <p:sldLayoutId id="2147483854" r:id="rId11"/>
  </p:sldLayoutIdLst>
  <p:transition/>
  <p:timing/>
  <p:txStyles>
    <p:titleStyle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700" b="1" u="none" strike="noStrike" kern="1200" cap="none" spc="300" normalizeH="0" baseline="0">
          <a:solidFill>
            <a:srgbClr val="262626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Tx/>
        <a:buSzTx/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tabLst>
          <a:tab pos="1206500"/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Wingdings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3074" name="标题占位符 1" title=""/>
          <p:cNvSpPr>
            <a:spLocks noGrp="1"/>
          </p:cNvSpPr>
          <p:nvPr>
            <p:ph type="title" idx="4294967295"/>
            <p:custDataLst>
              <p:tags r:id="rId12"/>
            </p:custDataLst>
          </p:nvPr>
        </p:nvSpPr>
        <p:spPr>
          <a:xfrm>
            <a:off x="455613" y="608013"/>
            <a:ext cx="8228012" cy="706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70" tIns="46990" rIns="90170" bIns="46990" anchor="ctr" anchorCtr="0"/>
          <a:lstStyle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700" b="1" u="none" strike="noStrike" kern="1200" cap="none" spc="300" normalizeH="0" baseline="0">
                <a:solidFill>
                  <a:srgbClr val="262626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75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5613" y="1490663"/>
            <a:ext cx="8228013" cy="4759325"/>
          </a:xfrm>
          <a:prstGeom prst="rect">
            <a:avLst/>
          </a:prstGeom>
        </p:spPr>
        <p:txBody>
          <a:bodyPr lIns="90000" tIns="46800" rIns="90000" bIns="46800" rtlCol="0" anchor="t" anchorCtr="0"/>
          <a:lstStyle>
            <a:lvl1pPr marL="1714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lang="zh-CN" altLang="en-US" sz="13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206500"/>
                <a:tab pos="1207135"/>
              </a:tabLst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Wingdings" charset="0"/>
              <a:buChar char="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Arial" pitchFamily="34" charset="0"/>
              <a:buChar char="•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07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898391C2-FF5F-4068-9BDC-6C1F19C07039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077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078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F249A4E9-4C29-457F-BF7C-81BC5151B8FA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3079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60" r:id="rId3"/>
    <p:sldLayoutId id="2147483862" r:id="rId4"/>
    <p:sldLayoutId id="2147483864" r:id="rId5"/>
    <p:sldLayoutId id="2147483866" r:id="rId6"/>
    <p:sldLayoutId id="2147483868" r:id="rId7"/>
    <p:sldLayoutId id="2147483870" r:id="rId8"/>
    <p:sldLayoutId id="2147483872" r:id="rId9"/>
    <p:sldLayoutId id="2147483874" r:id="rId10"/>
    <p:sldLayoutId id="2147483876" r:id="rId11"/>
  </p:sldLayoutIdLst>
  <p:transition/>
  <p:timing/>
  <p:txStyles>
    <p:titleStyle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700" b="1" u="none" strike="noStrike" kern="1200" cap="none" spc="300" normalizeH="0" baseline="0">
          <a:solidFill>
            <a:srgbClr val="262626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Tx/>
        <a:buSzTx/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tabLst>
          <a:tab pos="1206500"/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Wingdings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4098" name="标题占位符 1" title=""/>
          <p:cNvSpPr>
            <a:spLocks noGrp="1"/>
          </p:cNvSpPr>
          <p:nvPr>
            <p:ph type="title" idx="4294967295"/>
            <p:custDataLst>
              <p:tags r:id="rId12"/>
            </p:custDataLst>
          </p:nvPr>
        </p:nvSpPr>
        <p:spPr>
          <a:xfrm>
            <a:off x="455613" y="608013"/>
            <a:ext cx="8228012" cy="706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70" tIns="46990" rIns="90170" bIns="46990" anchor="ctr" anchorCtr="0"/>
          <a:lstStyle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700" b="1" u="none" strike="noStrike" kern="1200" cap="none" spc="300" normalizeH="0" baseline="0">
                <a:solidFill>
                  <a:srgbClr val="262626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099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5613" y="1490663"/>
            <a:ext cx="8228013" cy="4759325"/>
          </a:xfrm>
          <a:prstGeom prst="rect">
            <a:avLst/>
          </a:prstGeom>
        </p:spPr>
        <p:txBody>
          <a:bodyPr lIns="90000" tIns="46800" rIns="90000" bIns="46800" rtlCol="0" anchor="t" anchorCtr="0"/>
          <a:lstStyle>
            <a:lvl1pPr marL="1714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lang="zh-CN" altLang="en-US" sz="13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206500"/>
                <a:tab pos="1207135"/>
              </a:tabLst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Wingdings" charset="0"/>
              <a:buChar char="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Arial" pitchFamily="34" charset="0"/>
              <a:buChar char="•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10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5239B093-8725-4307-8D2D-3836E2708B6C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101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4102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FA873F4-2C53-416F-BAFB-3851E6AF110A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4103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2" r:id="rId3"/>
    <p:sldLayoutId id="2147483884" r:id="rId4"/>
    <p:sldLayoutId id="2147483886" r:id="rId5"/>
    <p:sldLayoutId id="2147483888" r:id="rId6"/>
    <p:sldLayoutId id="2147483890" r:id="rId7"/>
    <p:sldLayoutId id="2147483892" r:id="rId8"/>
    <p:sldLayoutId id="2147483894" r:id="rId9"/>
    <p:sldLayoutId id="2147483896" r:id="rId10"/>
    <p:sldLayoutId id="2147483898" r:id="rId11"/>
  </p:sldLayoutIdLst>
  <p:transition/>
  <p:timing/>
  <p:txStyles>
    <p:titleStyle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700" b="1" u="none" strike="noStrike" kern="1200" cap="none" spc="300" normalizeH="0" baseline="0">
          <a:solidFill>
            <a:srgbClr val="262626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Tx/>
        <a:buSzTx/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tabLst>
          <a:tab pos="1206500"/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Wingdings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5122" name="标题占位符 1" title=""/>
          <p:cNvSpPr>
            <a:spLocks noGrp="1"/>
          </p:cNvSpPr>
          <p:nvPr>
            <p:ph type="title" idx="4294967295"/>
            <p:custDataLst>
              <p:tags r:id="rId12"/>
            </p:custDataLst>
          </p:nvPr>
        </p:nvSpPr>
        <p:spPr>
          <a:xfrm>
            <a:off x="455613" y="608013"/>
            <a:ext cx="8228012" cy="706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70" tIns="46990" rIns="90170" bIns="46990" anchor="ctr" anchorCtr="0"/>
          <a:lstStyle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700" b="1" u="none" strike="noStrike" kern="1200" cap="none" spc="300" normalizeH="0" baseline="0">
                <a:solidFill>
                  <a:srgbClr val="262626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12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5613" y="1490663"/>
            <a:ext cx="8228013" cy="4759325"/>
          </a:xfrm>
          <a:prstGeom prst="rect">
            <a:avLst/>
          </a:prstGeom>
        </p:spPr>
        <p:txBody>
          <a:bodyPr lIns="90000" tIns="46800" rIns="90000" bIns="46800" rtlCol="0" anchor="t" anchorCtr="0"/>
          <a:lstStyle>
            <a:lvl1pPr marL="1714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lang="zh-CN" altLang="en-US" sz="13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206500"/>
                <a:tab pos="1207135"/>
              </a:tabLst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Wingdings" charset="0"/>
              <a:buChar char="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Arial" pitchFamily="34" charset="0"/>
              <a:buChar char="•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12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6AD31E85-2AAF-4AD4-98A6-2DC6169C66D2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12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512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B2BC2CC8-607A-4D10-BACD-A80BBB58E92E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5127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4" r:id="rId3"/>
    <p:sldLayoutId id="2147483906" r:id="rId4"/>
    <p:sldLayoutId id="2147483908" r:id="rId5"/>
    <p:sldLayoutId id="2147483910" r:id="rId6"/>
    <p:sldLayoutId id="2147483912" r:id="rId7"/>
    <p:sldLayoutId id="2147483914" r:id="rId8"/>
    <p:sldLayoutId id="2147483916" r:id="rId9"/>
    <p:sldLayoutId id="2147483918" r:id="rId10"/>
    <p:sldLayoutId id="2147483920" r:id="rId11"/>
  </p:sldLayoutIdLst>
  <p:transition/>
  <p:timing/>
  <p:txStyles>
    <p:titleStyle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700" b="1" u="none" strike="noStrike" kern="1200" cap="none" spc="300" normalizeH="0" baseline="0">
          <a:solidFill>
            <a:srgbClr val="262626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Tx/>
        <a:buSzTx/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tabLst>
          <a:tab pos="1206500"/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Wingdings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8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6146" name="标题占位符 1" descr="中国教育出版网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6147" name="文本占位符 2" descr="中国教育出版网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pic>
        <p:nvPicPr>
          <p:cNvPr id="6148" name="图片 1073743875" descr="学科网 zxxk.com" title="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23" r:id="rId1"/>
    <p:sldLayoutId id="2147483924" r:id="rId2"/>
    <p:sldLayoutId id="2147483925" r:id="rId3"/>
    <p:sldLayoutId id="2147483926" r:id="rId4"/>
    <p:sldLayoutId id="2147483927" r:id="rId5"/>
    <p:sldLayoutId id="2147483928" r:id="rId6"/>
    <p:sldLayoutId id="2147483929" r:id="rId7"/>
    <p:sldLayoutId id="2147483930" r:id="rId8"/>
    <p:sldLayoutId id="2147483931" r:id="rId9"/>
    <p:sldLayoutId id="2147483932" r:id="rId10"/>
    <p:sldLayoutId id="2147483933" r:id="rId11"/>
    <p:sldLayoutId id="2147483934" r:id="rId12"/>
    <p:sldLayoutId id="2147483935" r:id="rId13"/>
    <p:sldLayoutId id="2147483936" r:id="rId14"/>
    <p:sldLayoutId id="2147483937" r:id="rId15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 title=""/>
        <p:cNvGrpSpPr/>
        <p:nvPr/>
      </p:nvGrpSpPr>
      <p:grpSpPr/>
      <p:sp>
        <p:nvSpPr>
          <p:cNvPr id="8194" name="标题占位符 1" title=""/>
          <p:cNvSpPr>
            <a:spLocks noGrp="1"/>
          </p:cNvSpPr>
          <p:nvPr>
            <p:ph type="title" idx="4294967295"/>
            <p:custDataLst>
              <p:tags r:id="rId12"/>
            </p:custDataLst>
          </p:nvPr>
        </p:nvSpPr>
        <p:spPr>
          <a:xfrm>
            <a:off x="455613" y="608013"/>
            <a:ext cx="8228012" cy="706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70" tIns="46990" rIns="90170" bIns="46990" anchor="ctr" anchorCtr="0"/>
          <a:lstStyle>
            <a:lvl1pPr mar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700" b="1" u="none" strike="noStrike" kern="1200" cap="none" spc="300" normalizeH="0" baseline="0">
                <a:solidFill>
                  <a:srgbClr val="262626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5613" y="1490663"/>
            <a:ext cx="8228013" cy="4759325"/>
          </a:xfrm>
          <a:prstGeom prst="rect">
            <a:avLst/>
          </a:prstGeom>
          <a:noFill/>
          <a:ln w="9525">
            <a:noFill/>
          </a:ln>
        </p:spPr>
        <p:txBody>
          <a:bodyPr lIns="90000" tIns="46800" rIns="90000" bIns="46800" anchor="t" anchorCtr="0"/>
          <a:lstStyle>
            <a:lvl1pPr marL="171450" indent="-171450" algn="l" defTabSz="6858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lang="zh-CN" altLang="en-US" sz="13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5143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206500"/>
                <a:tab pos="1207135"/>
              </a:tabLst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8572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defRPr lang="zh-CN" altLang="en-US" sz="12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2001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Wingdings" charset="0"/>
              <a:buChar char="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543050" indent="-171450" algn="l" defTabSz="6858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Arial" pitchFamily="34" charset="0"/>
              <a:buChar char="•"/>
              <a:defRPr lang="zh-CN" altLang="en-US" sz="105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lang="zh-CN" altLang="en-US"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819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8788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fld id="{DF66306E-0DD0-465E-9C84-025A8CBB1867}" type="datetime1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*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197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688" y="6315075"/>
            <a:ext cx="2968625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8198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7975" y="6315075"/>
            <a:ext cx="2025650" cy="315913"/>
          </a:xfrm>
          <a:prstGeom prst="rect">
            <a:avLst/>
          </a:prstGeom>
        </p:spPr>
        <p:txBody>
          <a:bodyPr lIns="91440" tIns="45720" rIns="91440" bIns="45720" rtlCol="0" anchor="ctr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750" b="0" i="0" u="none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6E6A3ECF-3C86-4532-9DDD-C2976DC15C12}" type="slidenum">
              <a:rPr lang="zh-CN" altLang="en-US" sz="700">
                <a:solidFill>
                  <a:srgbClr val="898989"/>
                </a:solidFill>
                <a:latin typeface="Arial" pitchFamily="34" charset="0"/>
                <a:ea typeface="微软雅黑"/>
              </a:rPr>
              <a:t>‹#›</a:t>
            </a:fld>
            <a:endParaRPr lang="zh-CN" altLang="en-US" sz="700">
              <a:solidFill>
                <a:srgbClr val="898989"/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8199" name="图片 1073743875" descr="学科网 zxxk.com" title="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39" r:id="rId1"/>
    <p:sldLayoutId id="2147483961" r:id="rId2"/>
    <p:sldLayoutId id="2147483963" r:id="rId3"/>
    <p:sldLayoutId id="2147483965" r:id="rId4"/>
    <p:sldLayoutId id="2147483967" r:id="rId5"/>
    <p:sldLayoutId id="2147483969" r:id="rId6"/>
    <p:sldLayoutId id="2147483971" r:id="rId7"/>
    <p:sldLayoutId id="2147483973" r:id="rId8"/>
    <p:sldLayoutId id="2147483975" r:id="rId9"/>
    <p:sldLayoutId id="2147483977" r:id="rId10"/>
    <p:sldLayoutId id="2147483979" r:id="rId11"/>
  </p:sldLayoutIdLst>
  <p:transition/>
  <p:timing/>
  <p:txStyles>
    <p:titleStyle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2700" b="1" u="none" strike="noStrike" kern="1200" cap="none" spc="300" normalizeH="0" baseline="0">
          <a:solidFill>
            <a:srgbClr val="262626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Tx/>
        <a:buSzTx/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tabLst>
          <a:tab pos="1206500"/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ClrTx/>
        <a:buSzTx/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Wingdings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ClrTx/>
        <a:buSzTx/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5.xml" /><Relationship Id="rId2" Type="http://schemas.openxmlformats.org/officeDocument/2006/relationships/notesSlide" Target="../notesSlides/notesSlide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201330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8849" name="Text Box 7" title=""/>
          <p:cNvSpPr txBox="1"/>
          <p:nvPr/>
        </p:nvSpPr>
        <p:spPr>
          <a:xfrm>
            <a:off x="468313" y="538163"/>
            <a:ext cx="685800" cy="3786188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hangingPunct="0">
              <a:spcBef>
                <a:spcPct val="50000"/>
              </a:spcBef>
              <a:buClrTx/>
              <a:buFontTx/>
            </a:pPr>
            <a:r>
              <a:rPr lang="zh-CN" altLang="en-US" sz="4000" b="1" spc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ea typeface="黑体" panose="02010609060101010101" pitchFamily="49" charset="-122"/>
              </a:rPr>
              <a:t>历史上的谏臣</a:t>
            </a:r>
            <a:endParaRPr lang="zh-CN" altLang="en-US" sz="40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ea typeface="黑体" panose="02010609060101010101" pitchFamily="49" charset="-122"/>
            </a:endParaRPr>
          </a:p>
        </p:txBody>
      </p:sp>
      <p:sp>
        <p:nvSpPr>
          <p:cNvPr id="78850" name="Rectangle 8" title=""/>
          <p:cNvSpPr/>
          <p:nvPr/>
        </p:nvSpPr>
        <p:spPr>
          <a:xfrm>
            <a:off x="1258888" y="549275"/>
            <a:ext cx="7624762" cy="2554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600" b="1">
                <a:solidFill>
                  <a:srgbClr val="000099"/>
                </a:solidFill>
                <a:latin typeface="宋体" pitchFamily="2" charset="-122"/>
              </a:rPr>
              <a:t>     </a:t>
            </a:r>
            <a:r>
              <a:rPr lang="zh-CN" altLang="en-US" sz="3200" b="1">
                <a:latin typeface="黑体" pitchFamily="49" charset="-122"/>
                <a:ea typeface="黑体" panose="02010609060101010101" pitchFamily="49" charset="-122"/>
              </a:rPr>
              <a:t>封建社会，皇帝权威，不可侵犯，有多少谋臣良相因批龙鳞、逆圣听而惨遭杀身之祸</a:t>
            </a:r>
            <a:r>
              <a:rPr lang="en-US" altLang="zh-CN" sz="3200" b="1">
                <a:latin typeface="黑体" pitchFamily="49" charset="-122"/>
                <a:ea typeface="黑体" panose="02010609060101010101" pitchFamily="49" charset="-122"/>
              </a:rPr>
              <a:t>——</a:t>
            </a:r>
            <a:r>
              <a:rPr lang="zh-CN" altLang="en-US" sz="3200" b="1">
                <a:latin typeface="黑体" pitchFamily="49" charset="-122"/>
                <a:ea typeface="黑体" panose="02010609060101010101" pitchFamily="49" charset="-122"/>
              </a:rPr>
              <a:t>伍子胥被赐剑自刎，比干被剖腹挖心，屈子放逐，司马迁蒙宫刑之辱，都是千古奇冤！</a:t>
            </a:r>
            <a:endParaRPr lang="zh-CN" altLang="en-US" sz="26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8851" name="矩形 7" title=""/>
          <p:cNvSpPr/>
          <p:nvPr/>
        </p:nvSpPr>
        <p:spPr>
          <a:xfrm>
            <a:off x="1619250" y="3141663"/>
            <a:ext cx="2244725" cy="585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anose="02010609060101010101" pitchFamily="49" charset="-122"/>
              </a:rPr>
              <a:t>比干：挖心</a:t>
            </a:r>
            <a:endParaRPr lang="zh-CN" altLang="en-US"/>
          </a:p>
        </p:txBody>
      </p:sp>
      <p:sp>
        <p:nvSpPr>
          <p:cNvPr id="78852" name="矩形 8" title=""/>
          <p:cNvSpPr/>
          <p:nvPr/>
        </p:nvSpPr>
        <p:spPr>
          <a:xfrm>
            <a:off x="5580063" y="3716338"/>
            <a:ext cx="26558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anose="02010609060101010101" pitchFamily="49" charset="-122"/>
              </a:rPr>
              <a:t>商纣王：暴君</a:t>
            </a:r>
            <a:endParaRPr lang="zh-CN" altLang="en-US" sz="3200" b="1">
              <a:solidFill>
                <a:srgbClr val="00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8853" name="矩形 9" title=""/>
          <p:cNvSpPr/>
          <p:nvPr/>
        </p:nvSpPr>
        <p:spPr>
          <a:xfrm>
            <a:off x="1619250" y="3789363"/>
            <a:ext cx="2244725" cy="585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anose="02010609060101010101" pitchFamily="49" charset="-122"/>
              </a:rPr>
              <a:t>屈原：投江</a:t>
            </a:r>
            <a:endParaRPr lang="zh-CN" altLang="en-US"/>
          </a:p>
        </p:txBody>
      </p:sp>
      <p:sp>
        <p:nvSpPr>
          <p:cNvPr id="78854" name="矩形 10" title=""/>
          <p:cNvSpPr/>
          <p:nvPr/>
        </p:nvSpPr>
        <p:spPr>
          <a:xfrm>
            <a:off x="5580063" y="3068638"/>
            <a:ext cx="26558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anose="02010609060101010101" pitchFamily="49" charset="-122"/>
              </a:rPr>
              <a:t>楚怀王：昏君</a:t>
            </a:r>
            <a:endParaRPr lang="zh-CN" altLang="en-US" sz="3200" b="1">
              <a:solidFill>
                <a:srgbClr val="00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8855" name="矩形 11" title=""/>
          <p:cNvSpPr/>
          <p:nvPr/>
        </p:nvSpPr>
        <p:spPr>
          <a:xfrm>
            <a:off x="1619250" y="4365625"/>
            <a:ext cx="2244725" cy="585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anose="02010609060101010101" pitchFamily="49" charset="-122"/>
              </a:rPr>
              <a:t>魏征：死谏</a:t>
            </a:r>
            <a:endParaRPr lang="zh-CN" altLang="en-US"/>
          </a:p>
        </p:txBody>
      </p:sp>
      <p:sp>
        <p:nvSpPr>
          <p:cNvPr id="78856" name="矩形 12" title=""/>
          <p:cNvSpPr/>
          <p:nvPr/>
        </p:nvSpPr>
        <p:spPr>
          <a:xfrm>
            <a:off x="5580063" y="4437063"/>
            <a:ext cx="2655887" cy="585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00"/>
                </a:solidFill>
                <a:latin typeface="黑体" pitchFamily="49" charset="-122"/>
                <a:ea typeface="黑体" panose="02010609060101010101" pitchFamily="49" charset="-122"/>
              </a:rPr>
              <a:t>唐太宗：明君</a:t>
            </a:r>
            <a:endParaRPr lang="zh-CN" altLang="en-US"/>
          </a:p>
        </p:txBody>
      </p:sp>
      <p:cxnSp>
        <p:nvCxnSpPr>
          <p:cNvPr id="78857" name="直接连接符 14" title=""/>
          <p:cNvCxnSpPr/>
          <p:nvPr/>
        </p:nvCxnSpPr>
        <p:spPr>
          <a:xfrm>
            <a:off x="3995738" y="3357563"/>
            <a:ext cx="1287463" cy="796925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858" name="直接连接符 17" title=""/>
          <p:cNvCxnSpPr/>
          <p:nvPr/>
        </p:nvCxnSpPr>
        <p:spPr>
          <a:xfrm flipV="1">
            <a:off x="4067175" y="3357563"/>
            <a:ext cx="1368425" cy="79692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</a:ln>
        </p:spPr>
      </p:cxnSp>
      <p:cxnSp>
        <p:nvCxnSpPr>
          <p:cNvPr id="78859" name="直接连接符 19" title=""/>
          <p:cNvCxnSpPr/>
          <p:nvPr/>
        </p:nvCxnSpPr>
        <p:spPr>
          <a:xfrm>
            <a:off x="3995738" y="4652963"/>
            <a:ext cx="1328737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0" name="矩形 13" title=""/>
          <p:cNvSpPr/>
          <p:nvPr/>
        </p:nvSpPr>
        <p:spPr>
          <a:xfrm>
            <a:off x="107950" y="5099050"/>
            <a:ext cx="8942388" cy="1384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    君主要成就一番霸业，身边没有几位敢进谏的大臣是不成的。齐威王就非常幸运地遇到了这样一位贤臣──邹忌。</a:t>
            </a:r>
            <a:endParaRPr lang="zh-CN" altLang="en-US" sz="2800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88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88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8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8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1000"/>
                                        <p:tgtEl>
                                          <p:spTgt spid="78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0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0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10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10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1000"/>
                                        <p:tgtEl>
                                          <p:spTgt spid="78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78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49" grpId="0"/>
      <p:bldP spid="78850" grpId="0"/>
      <p:bldP spid="78851" grpId="0"/>
      <p:bldP spid="78852" grpId="0"/>
      <p:bldP spid="78853" grpId="0"/>
      <p:bldP spid="78854" grpId="0"/>
      <p:bldP spid="78855" grpId="0"/>
      <p:bldP spid="7885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9873" name="矩形 35" title=""/>
          <p:cNvSpPr/>
          <p:nvPr/>
        </p:nvSpPr>
        <p:spPr>
          <a:xfrm>
            <a:off x="0" y="4149725"/>
            <a:ext cx="9144000" cy="1655763"/>
          </a:xfrm>
          <a:prstGeom prst="rect">
            <a:avLst/>
          </a:prstGeom>
          <a:solidFill>
            <a:schemeClr val="bg1">
              <a:alpha val="4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fontAlgn="base" hangingPunct="0">
              <a:spcBef>
                <a:spcPct val="0"/>
              </a:spcBef>
              <a:spcAft>
                <a:spcPct val="0"/>
              </a:spcAft>
              <a:buClrTx/>
              <a:buFontTx/>
            </a:pPr>
            <a:endParaRPr lang="zh-CN" altLang="en-US" sz="1800">
              <a:solidFill>
                <a:srgbClr val="FFFFFF"/>
              </a:solidFill>
            </a:endParaRPr>
          </a:p>
        </p:txBody>
      </p:sp>
      <p:sp>
        <p:nvSpPr>
          <p:cNvPr id="79874" name="文本框 4130" title=""/>
          <p:cNvSpPr txBox="1">
            <a:spLocks noChangeArrowheads="1"/>
          </p:cNvSpPr>
          <p:nvPr/>
        </p:nvSpPr>
        <p:spPr bwMode="auto">
          <a:xfrm>
            <a:off x="2195513" y="476250"/>
            <a:ext cx="4318000" cy="768350"/>
          </a:xfrm>
          <a:prstGeom prst="rect">
            <a:avLst/>
          </a:prstGeom>
          <a:noFill/>
          <a:ln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marL="0" lvl="0" indent="0" algn="ctr" hangingPunct="0">
              <a:spcBef>
                <a:spcPct val="50000"/>
              </a:spcBef>
              <a:buClrTx/>
              <a:buFontTx/>
            </a:pPr>
            <a:r>
              <a:rPr lang="zh-CN" altLang="en-US" sz="4400" b="1" spc="0">
                <a:latin typeface="黑体" pitchFamily="49" charset="-122"/>
                <a:ea typeface="黑体" panose="02010609060101010101" pitchFamily="49" charset="-122"/>
              </a:rPr>
              <a:t>邹忌</a:t>
            </a:r>
            <a:r>
              <a:rPr lang="zh-CN" altLang="en-US" sz="4400" b="1" spc="0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讽</a:t>
            </a:r>
            <a:r>
              <a:rPr lang="zh-CN" altLang="en-US" sz="4400" b="1" spc="0">
                <a:latin typeface="黑体" pitchFamily="49" charset="-122"/>
                <a:ea typeface="黑体" panose="02010609060101010101" pitchFamily="49" charset="-122"/>
              </a:rPr>
              <a:t>齐王纳</a:t>
            </a:r>
            <a:r>
              <a:rPr lang="zh-CN" altLang="en-US" sz="4400" b="1" spc="0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谏</a:t>
            </a:r>
            <a:endParaRPr lang="zh-CN" altLang="en-US" sz="44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pic>
        <p:nvPicPr>
          <p:cNvPr id="7987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350" y="2420938"/>
            <a:ext cx="6135688" cy="37576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9876" name="TextBox 4" title=""/>
          <p:cNvSpPr txBox="1"/>
          <p:nvPr/>
        </p:nvSpPr>
        <p:spPr>
          <a:xfrm>
            <a:off x="5940425" y="1341438"/>
            <a:ext cx="2735263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6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战国策</a:t>
            </a:r>
            <a:r>
              <a:rPr lang="en-US" altLang="zh-CN" sz="36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》</a:t>
            </a:r>
            <a:endParaRPr lang="zh-CN" altLang="en-US" sz="36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9877" name="TextBox 5" title=""/>
          <p:cNvSpPr txBox="1"/>
          <p:nvPr/>
        </p:nvSpPr>
        <p:spPr>
          <a:xfrm>
            <a:off x="806450" y="1187450"/>
            <a:ext cx="3600450" cy="1076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讽谏，用含蓄的话委婉地规劝。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9878" name="TextBox 6" title=""/>
          <p:cNvSpPr txBox="1"/>
          <p:nvPr/>
        </p:nvSpPr>
        <p:spPr>
          <a:xfrm>
            <a:off x="6300788" y="260350"/>
            <a:ext cx="2843212" cy="10779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规劝国君、尊长等改正错误。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79879" name="Text Box 18" title=""/>
          <p:cNvSpPr txBox="1">
            <a:spLocks noChangeArrowheads="1"/>
          </p:cNvSpPr>
          <p:nvPr/>
        </p:nvSpPr>
        <p:spPr bwMode="auto">
          <a:xfrm>
            <a:off x="3492500" y="2420938"/>
            <a:ext cx="2879725" cy="1311275"/>
          </a:xfrm>
          <a:prstGeom prst="rect">
            <a:avLst/>
          </a:prstGeom>
          <a:noFill/>
          <a:ln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marL="0" lvl="0" indent="0" hangingPunct="0">
              <a:spcBef>
                <a:spcPct val="50000"/>
              </a:spcBef>
              <a:buClrTx/>
              <a:buFontTx/>
            </a:pPr>
            <a:r>
              <a:rPr lang="zh-CN" altLang="en-US" sz="3200" b="1" spc="0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讽：婉言规劝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marL="0" lvl="0" indent="0" hangingPunct="0">
              <a:spcBef>
                <a:spcPct val="50000"/>
              </a:spcBef>
              <a:buClrTx/>
              <a:buFontTx/>
            </a:pPr>
            <a:r>
              <a:rPr lang="zh-CN" altLang="en-US" sz="3200" b="1" spc="0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谏：直言规劝</a:t>
            </a:r>
            <a:r>
              <a:rPr lang="zh-CN" altLang="en-US" sz="3200" b="1" spc="0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  </a:t>
            </a:r>
            <a:endParaRPr lang="zh-CN" altLang="en-US" sz="3600" b="1">
              <a:solidFill>
                <a:schemeClr val="bg1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7" grpId="0"/>
      <p:bldP spid="79878" grpId="0"/>
      <p:bldP spid="7987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0897" name="文本框 1" title=""/>
          <p:cNvSpPr txBox="1"/>
          <p:nvPr/>
        </p:nvSpPr>
        <p:spPr>
          <a:xfrm>
            <a:off x="468313" y="1484313"/>
            <a:ext cx="8459787" cy="3670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1.</a:t>
            </a:r>
            <a:r>
              <a:rPr lang="zh-CN" altLang="en-US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了解</a:t>
            </a:r>
            <a:r>
              <a:rPr lang="en-US" altLang="zh-CN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《</a:t>
            </a:r>
            <a:r>
              <a:rPr lang="zh-CN" altLang="en-US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战国策</a:t>
            </a:r>
            <a:r>
              <a:rPr lang="en-US" altLang="zh-CN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》</a:t>
            </a:r>
            <a:r>
              <a:rPr lang="zh-CN" altLang="en-US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的有关常识</a:t>
            </a:r>
            <a:r>
              <a:rPr lang="en-US" altLang="zh-CN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,</a:t>
            </a:r>
            <a:r>
              <a:rPr lang="zh-CN" altLang="en-US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掌握文中重点实词、虚词及特殊的文言句式。</a:t>
            </a:r>
            <a:endParaRPr lang="zh-CN" altLang="en-US" sz="3200" b="1">
              <a:latin typeface="黑体" pitchFamily="49" charset="-122"/>
              <a:ea typeface="黑体" panose="02010609060101010101" pitchFamily="49" charset="-122"/>
              <a:sym typeface="Arial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altLang="zh-CN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2.</a:t>
            </a:r>
            <a:r>
              <a:rPr lang="zh-CN" altLang="en-US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体会古代谋士讽谏的技巧及古代明君认真纳谏的大度胸怀。</a:t>
            </a:r>
            <a:endParaRPr lang="zh-CN" altLang="en-US" sz="3200" b="1">
              <a:latin typeface="黑体" pitchFamily="49" charset="-122"/>
              <a:ea typeface="黑体" panose="02010609060101010101" pitchFamily="49" charset="-122"/>
              <a:sym typeface="Arial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US" altLang="zh-CN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3.</a:t>
            </a:r>
            <a:r>
              <a:rPr lang="zh-CN" altLang="en-US" sz="3200" b="1">
                <a:latin typeface="黑体" pitchFamily="49" charset="-122"/>
                <a:ea typeface="黑体" panose="02010609060101010101" pitchFamily="49" charset="-122"/>
                <a:sym typeface="Arial" pitchFamily="34" charset="0"/>
              </a:rPr>
              <a:t>理解并学习运用设喻说理的方法。</a:t>
            </a:r>
            <a:endParaRPr lang="zh-CN" altLang="en-US" sz="3200" b="1">
              <a:latin typeface="黑体" pitchFamily="49" charset="-122"/>
              <a:ea typeface="黑体" panose="02010609060101010101" pitchFamily="49" charset="-122"/>
              <a:sym typeface="Arial" pitchFamily="34" charset="0"/>
            </a:endParaRPr>
          </a:p>
        </p:txBody>
      </p:sp>
      <p:sp>
        <p:nvSpPr>
          <p:cNvPr id="80898" name="矩形 6" title=""/>
          <p:cNvSpPr/>
          <p:nvPr/>
        </p:nvSpPr>
        <p:spPr>
          <a:xfrm>
            <a:off x="468313" y="476250"/>
            <a:ext cx="2659062" cy="831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48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学习目标</a:t>
            </a:r>
            <a:endParaRPr lang="zh-CN" altLang="en-US" sz="48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21" name="Rectangle 2" title=""/>
          <p:cNvSpPr>
            <a:spLocks noGrp="1"/>
          </p:cNvSpPr>
          <p:nvPr>
            <p:ph type="title" idx="4294967295"/>
          </p:nvPr>
        </p:nvSpPr>
        <p:spPr>
          <a:xfrm>
            <a:off x="323850" y="188913"/>
            <a:ext cx="2879725" cy="1214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algn="l" eaLnBrk="1" hangingPunct="1"/>
            <a:r>
              <a:rPr lang="zh-CN" altLang="en-US" sz="48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作品简介</a:t>
            </a:r>
            <a:endParaRPr lang="zh-CN" altLang="en-US" sz="48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1922" name="Rectangle 3" title=""/>
          <p:cNvSpPr>
            <a:spLocks noGrp="1"/>
          </p:cNvSpPr>
          <p:nvPr>
            <p:ph type="body" idx="4294967295"/>
          </p:nvPr>
        </p:nvSpPr>
        <p:spPr>
          <a:xfrm>
            <a:off x="250825" y="1335088"/>
            <a:ext cx="8642350" cy="4464050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marL="0" lvl="0" indent="0" eaLnBrk="1" hangingPunct="1">
              <a:lnSpc>
                <a:spcPct val="110000"/>
              </a:lnSpc>
              <a:spcBef>
                <a:spcPts val="1200"/>
              </a:spcBef>
              <a:buNone/>
            </a:pPr>
            <a:r>
              <a:rPr lang="en-US" altLang="zh-CN" sz="3000" b="1"/>
              <a:t>       </a:t>
            </a:r>
            <a:r>
              <a:rPr lang="en-US" altLang="zh-CN" sz="3000" b="1">
                <a:latin typeface="黑体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战国策</a:t>
            </a:r>
            <a:r>
              <a:rPr lang="en-US" altLang="zh-CN" sz="3000" b="1">
                <a:latin typeface="黑体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是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战国时代的一部</a:t>
            </a:r>
            <a:r>
              <a:rPr lang="zh-CN" altLang="en-US" sz="30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国别体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史书，也是一部重要的散文集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。又称</a:t>
            </a:r>
            <a:r>
              <a:rPr lang="en-US" altLang="zh-CN" sz="3000" b="1">
                <a:latin typeface="黑体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国策</a:t>
            </a:r>
            <a:r>
              <a:rPr lang="en-US" altLang="zh-CN" sz="3000" b="1">
                <a:latin typeface="黑体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、</a:t>
            </a:r>
            <a:r>
              <a:rPr lang="en-US" altLang="zh-CN" sz="3000" b="1">
                <a:latin typeface="黑体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国事</a:t>
            </a:r>
            <a:r>
              <a:rPr lang="en-US" altLang="zh-CN" sz="3000" b="1">
                <a:latin typeface="黑体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等，是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西汉末年刘向根据战国史书整理编辑的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，共</a:t>
            </a:r>
            <a:r>
              <a:rPr lang="en-US" altLang="zh-CN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33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篇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。 </a:t>
            </a:r>
            <a:endParaRPr lang="zh-CN" altLang="en-US" sz="3000" b="1">
              <a:latin typeface="黑体" pitchFamily="49" charset="-122"/>
              <a:ea typeface="黑体" panose="02010609060101010101" pitchFamily="49" charset="-122"/>
            </a:endParaRPr>
          </a:p>
          <a:p>
            <a:pPr marL="0" lvl="0" indent="0" eaLnBrk="1" hangingPunct="1">
              <a:lnSpc>
                <a:spcPct val="110000"/>
              </a:lnSpc>
              <a:spcBef>
                <a:spcPts val="1200"/>
              </a:spcBef>
              <a:buNone/>
            </a:pP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     </a:t>
            </a:r>
            <a:r>
              <a:rPr lang="en-US" altLang="zh-CN" sz="3000" b="1">
                <a:latin typeface="黑体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战国策</a:t>
            </a:r>
            <a:r>
              <a:rPr lang="en-US" altLang="zh-CN" sz="3000" b="1">
                <a:latin typeface="黑体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是战国时游说之士的策谋和言论的汇编。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文章长于说事，描写人物形象生动，善于用巧妙生动的比喻，通过有趣的寓言故事，增强文章的感染力。</a:t>
            </a:r>
            <a:endParaRPr lang="en-US" altLang="zh-CN" sz="3000" b="1"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2945" name="Rectangle 2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 algn="l" eaLnBrk="1" hangingPunct="1"/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朗读课文，读准字音。</a:t>
            </a:r>
            <a:r>
              <a:rPr lang="zh-CN" altLang="en-US" b="1">
                <a:solidFill>
                  <a:srgbClr val="008080"/>
                </a:solidFill>
                <a:latin typeface="华文行楷" pitchFamily="2" charset="-122"/>
                <a:ea typeface="华文行楷" pitchFamily="2" charset="-122"/>
              </a:rPr>
              <a:t> </a:t>
            </a:r>
            <a:endParaRPr lang="zh-CN" altLang="en-US" b="1">
              <a:solidFill>
                <a:srgbClr val="008080"/>
              </a:solidFill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82946" name="Rectangle 3" title="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57150"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buNone/>
            </a:pP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昳</a:t>
            </a:r>
            <a:r>
              <a:rPr lang="zh-CN" altLang="en-US" b="1">
                <a:latin typeface="黑体" pitchFamily="49" charset="-122"/>
                <a:ea typeface="黑体" panose="02010609060101010101" pitchFamily="49" charset="-122"/>
              </a:rPr>
              <a:t>丽（   ）</a:t>
            </a:r>
            <a:r>
              <a:rPr lang="zh-CN" altLang="en-US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朝</a:t>
            </a:r>
            <a:r>
              <a:rPr lang="zh-CN" altLang="en-US" b="1">
                <a:latin typeface="黑体" pitchFamily="49" charset="-122"/>
                <a:ea typeface="黑体" panose="02010609060101010101" pitchFamily="49" charset="-122"/>
              </a:rPr>
              <a:t>服衣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冠</a:t>
            </a:r>
            <a:r>
              <a:rPr lang="zh-CN" altLang="en-US" b="1">
                <a:latin typeface="黑体" pitchFamily="49" charset="-122"/>
                <a:ea typeface="黑体" panose="02010609060101010101" pitchFamily="49" charset="-122"/>
              </a:rPr>
              <a:t>（     ）（     ） 　　</a:t>
            </a:r>
            <a:endParaRPr lang="zh-CN" altLang="en-US" b="1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>
              <a:buNone/>
            </a:pPr>
            <a:endParaRPr lang="zh-CN" altLang="en-US" b="1">
              <a:solidFill>
                <a:srgbClr val="FF3300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>
              <a:buNone/>
            </a:pP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窥</a:t>
            </a:r>
            <a:r>
              <a:rPr lang="zh-CN" altLang="en-US" b="1">
                <a:latin typeface="黑体" pitchFamily="49" charset="-122"/>
                <a:ea typeface="黑体" panose="02010609060101010101" pitchFamily="49" charset="-122"/>
              </a:rPr>
              <a:t>镜（   ） 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期</a:t>
            </a:r>
            <a:r>
              <a:rPr lang="zh-CN" altLang="en-US" b="1">
                <a:latin typeface="黑体" pitchFamily="49" charset="-122"/>
                <a:ea typeface="黑体" panose="02010609060101010101" pitchFamily="49" charset="-122"/>
              </a:rPr>
              <a:t>年（   ） 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间</a:t>
            </a:r>
            <a:r>
              <a:rPr lang="zh-CN" altLang="en-US" b="1">
                <a:latin typeface="黑体" pitchFamily="49" charset="-122"/>
                <a:ea typeface="黑体" panose="02010609060101010101" pitchFamily="49" charset="-122"/>
              </a:rPr>
              <a:t>进（      ）</a:t>
            </a:r>
            <a:endParaRPr lang="zh-CN" altLang="en-US" b="1"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>
              <a:buNone/>
            </a:pPr>
            <a:endParaRPr lang="zh-CN" altLang="en-US" b="1">
              <a:solidFill>
                <a:srgbClr val="FF3300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lvl="0" eaLnBrk="1" hangingPunct="1">
              <a:buNone/>
            </a:pPr>
            <a:r>
              <a:rPr lang="zh-CN" altLang="en-US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朝</a:t>
            </a:r>
            <a:r>
              <a:rPr lang="zh-CN" altLang="en-US" b="1">
                <a:latin typeface="黑体" pitchFamily="49" charset="-122"/>
                <a:ea typeface="黑体" panose="02010609060101010101" pitchFamily="49" charset="-122"/>
              </a:rPr>
              <a:t>于齐（     ）</a:t>
            </a:r>
            <a:r>
              <a:rPr lang="zh-CN" altLang="en-US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谤 讥</a:t>
            </a:r>
            <a:r>
              <a:rPr lang="zh-CN" altLang="en-US" b="1">
                <a:latin typeface="黑体" pitchFamily="49" charset="-122"/>
                <a:ea typeface="黑体" panose="02010609060101010101" pitchFamily="49" charset="-122"/>
              </a:rPr>
              <a:t>（         ）　</a:t>
            </a:r>
            <a:r>
              <a:rPr lang="zh-CN" altLang="en-US" b="1">
                <a:latin typeface="宋体" pitchFamily="2" charset="-122"/>
              </a:rPr>
              <a:t>　　　　</a:t>
            </a:r>
            <a:endParaRPr lang="zh-CN" altLang="en-US" b="1">
              <a:latin typeface="宋体" pitchFamily="2" charset="-122"/>
            </a:endParaRPr>
          </a:p>
        </p:txBody>
      </p:sp>
      <p:sp>
        <p:nvSpPr>
          <p:cNvPr id="82947" name="Rectangle 4" title=""/>
          <p:cNvSpPr/>
          <p:nvPr/>
        </p:nvSpPr>
        <p:spPr>
          <a:xfrm>
            <a:off x="1835150" y="1628775"/>
            <a:ext cx="649288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yì</a:t>
            </a:r>
            <a:endParaRPr lang="en-US" altLang="zh-CN" sz="36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2948" name="Rectangle 5" title=""/>
          <p:cNvSpPr/>
          <p:nvPr/>
        </p:nvSpPr>
        <p:spPr>
          <a:xfrm>
            <a:off x="4787900" y="1557338"/>
            <a:ext cx="1217613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zhāo</a:t>
            </a:r>
            <a:endParaRPr lang="en-US" altLang="zh-CN" sz="40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2949" name="Rectangle 6" title=""/>
          <p:cNvSpPr/>
          <p:nvPr/>
        </p:nvSpPr>
        <p:spPr>
          <a:xfrm>
            <a:off x="6588125" y="1557338"/>
            <a:ext cx="1114425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ɡuān</a:t>
            </a:r>
            <a:endParaRPr lang="en-US" altLang="zh-CN" sz="36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2950" name="Rectangle 7" title=""/>
          <p:cNvSpPr/>
          <p:nvPr/>
        </p:nvSpPr>
        <p:spPr>
          <a:xfrm>
            <a:off x="1619250" y="2708275"/>
            <a:ext cx="850900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</a:rPr>
              <a:t>kuī</a:t>
            </a:r>
            <a:endParaRPr lang="en-US" altLang="zh-CN" sz="3600" b="1">
              <a:solidFill>
                <a:srgbClr val="FF0000"/>
              </a:solidFill>
            </a:endParaRPr>
          </a:p>
        </p:txBody>
      </p:sp>
      <p:sp>
        <p:nvSpPr>
          <p:cNvPr id="82951" name="Rectangle 8" title=""/>
          <p:cNvSpPr/>
          <p:nvPr/>
        </p:nvSpPr>
        <p:spPr>
          <a:xfrm>
            <a:off x="4284663" y="2781300"/>
            <a:ext cx="441325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</a:rPr>
              <a:t>jī</a:t>
            </a:r>
            <a:endParaRPr lang="en-US" altLang="zh-CN" sz="3600" b="1">
              <a:solidFill>
                <a:srgbClr val="FF0000"/>
              </a:solidFill>
            </a:endParaRPr>
          </a:p>
        </p:txBody>
      </p:sp>
      <p:sp>
        <p:nvSpPr>
          <p:cNvPr id="82952" name="Rectangle 9" title=""/>
          <p:cNvSpPr/>
          <p:nvPr/>
        </p:nvSpPr>
        <p:spPr>
          <a:xfrm>
            <a:off x="2124075" y="3860800"/>
            <a:ext cx="12065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cháo</a:t>
            </a:r>
            <a:endParaRPr lang="en-US" altLang="zh-CN" sz="40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2953" name="Rectangle 10" title=""/>
          <p:cNvSpPr/>
          <p:nvPr/>
        </p:nvSpPr>
        <p:spPr>
          <a:xfrm>
            <a:off x="6732588" y="2781300"/>
            <a:ext cx="11049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jiàn</a:t>
            </a:r>
            <a:endParaRPr lang="en-US" altLang="zh-CN" sz="36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2954" name="Text Box 12" title=""/>
          <p:cNvSpPr txBox="1"/>
          <p:nvPr/>
        </p:nvSpPr>
        <p:spPr>
          <a:xfrm>
            <a:off x="5076825" y="3860800"/>
            <a:ext cx="2447925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bànɡ jī</a:t>
            </a:r>
            <a:endParaRPr lang="en-US" altLang="zh-CN" sz="36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2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2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29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500"/>
                                        <p:tgtEl>
                                          <p:spTgt spid="82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/>
      <p:bldP spid="82948" grpId="0"/>
      <p:bldP spid="82949" grpId="0"/>
      <p:bldP spid="82950" grpId="0"/>
      <p:bldP spid="82951" grpId="0"/>
      <p:bldP spid="82952" grpId="0"/>
      <p:bldP spid="82953" grpId="0"/>
      <p:bldP spid="829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3969" name="Rectangle 2" title=""/>
          <p:cNvSpPr/>
          <p:nvPr/>
        </p:nvSpPr>
        <p:spPr>
          <a:xfrm>
            <a:off x="273050" y="222250"/>
            <a:ext cx="8661400" cy="3541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</a:pP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    邹忌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修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八尺有余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而形貌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昳丽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。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朝</a:t>
            </a:r>
            <a:r>
              <a:rPr lang="zh-CN" altLang="en-US" sz="3400" b="1">
                <a:solidFill>
                  <a:srgbClr val="C00000"/>
                </a:solidFill>
                <a:latin typeface="黑体" pitchFamily="49" charset="-122"/>
                <a:ea typeface="黑体" panose="02010609060101010101" pitchFamily="49" charset="-122"/>
              </a:rPr>
              <a:t>服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衣冠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endParaRPr lang="zh-CN" altLang="en-US" sz="34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10000"/>
              </a:lnSpc>
            </a:pPr>
            <a:endParaRPr lang="zh-CN" altLang="en-US" sz="34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10000"/>
              </a:lnSpc>
            </a:pP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窥镜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，谓其妻曰：“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我</a:t>
            </a:r>
            <a:r>
              <a:rPr lang="zh-CN" altLang="en-US" sz="3400" b="1">
                <a:solidFill>
                  <a:srgbClr val="C00000"/>
                </a:solidFill>
                <a:latin typeface="黑体" pitchFamily="49" charset="-122"/>
                <a:ea typeface="黑体" panose="02010609060101010101" pitchFamily="49" charset="-122"/>
              </a:rPr>
              <a:t>孰与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城北徐公美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？”</a:t>
            </a:r>
            <a:endParaRPr lang="zh-CN" altLang="en-US" sz="34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10000"/>
              </a:lnSpc>
            </a:pPr>
            <a:endParaRPr lang="zh-CN" altLang="en-US" sz="34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10000"/>
              </a:lnSpc>
            </a:pP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其妻曰：“君美甚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徐公何能及君也？”城北徐公，齐国之美丽者也。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3970" name="Rectangle 3" title=""/>
          <p:cNvSpPr/>
          <p:nvPr/>
        </p:nvSpPr>
        <p:spPr>
          <a:xfrm>
            <a:off x="1012825" y="863600"/>
            <a:ext cx="3068638" cy="585788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长，这里指身高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3971" name="Rectangle 4" title=""/>
          <p:cNvSpPr/>
          <p:nvPr/>
        </p:nvSpPr>
        <p:spPr>
          <a:xfrm>
            <a:off x="7308850" y="763588"/>
            <a:ext cx="1219200" cy="55245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穿戴</a:t>
            </a:r>
            <a:endParaRPr lang="zh-CN" altLang="en-US" sz="3000" b="1">
              <a:solidFill>
                <a:srgbClr val="0000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3972" name="Rectangle 6" title=""/>
          <p:cNvSpPr/>
          <p:nvPr/>
        </p:nvSpPr>
        <p:spPr>
          <a:xfrm>
            <a:off x="250825" y="1989138"/>
            <a:ext cx="1466850" cy="582612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照镜子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3973" name="Rectangle 3" title=""/>
          <p:cNvSpPr/>
          <p:nvPr/>
        </p:nvSpPr>
        <p:spPr>
          <a:xfrm>
            <a:off x="5148263" y="811213"/>
            <a:ext cx="1831975" cy="58420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光艳美丽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3974" name="Rectangle 4" title=""/>
          <p:cNvSpPr/>
          <p:nvPr/>
        </p:nvSpPr>
        <p:spPr>
          <a:xfrm>
            <a:off x="3336925" y="1989138"/>
            <a:ext cx="5597525" cy="582612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与</a:t>
            </a:r>
            <a:r>
              <a:rPr lang="en-US" altLang="zh-CN" sz="32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3200" b="1">
                <a:solidFill>
                  <a:srgbClr val="0000FF"/>
                </a:solidFill>
                <a:latin typeface="黑体" pitchFamily="49" charset="-122"/>
                <a:ea typeface="黑体" panose="02010609060101010101" pitchFamily="49" charset="-122"/>
              </a:rPr>
              <a:t>相比怎么样，表示比较</a:t>
            </a:r>
            <a:endParaRPr lang="zh-CN" altLang="en-US" sz="3200" b="1">
              <a:solidFill>
                <a:srgbClr val="0000FF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3975" name="矩形 3" title=""/>
          <p:cNvSpPr/>
          <p:nvPr/>
        </p:nvSpPr>
        <p:spPr>
          <a:xfrm>
            <a:off x="273050" y="3763963"/>
            <a:ext cx="8662988" cy="27066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400" b="1">
                <a:solidFill>
                  <a:srgbClr val="7030A0"/>
                </a:solidFill>
                <a:latin typeface="楷体" charset="-122"/>
                <a:ea typeface="楷体" charset="-122"/>
              </a:rPr>
              <a:t>    邹忌身高八尺多，容貌光艳美丽。早晨穿戴好衣帽，照镜子，对他的妻子说：“我与城北徐公相比，哪一个美？</a:t>
            </a:r>
            <a:r>
              <a:rPr lang="en-US" altLang="zh-CN" sz="3400" b="1">
                <a:solidFill>
                  <a:srgbClr val="7030A0"/>
                </a:solidFill>
                <a:latin typeface="楷体" charset="-122"/>
                <a:ea typeface="楷体" charset="-122"/>
              </a:rPr>
              <a:t>”</a:t>
            </a:r>
            <a:r>
              <a:rPr lang="zh-CN" altLang="en-US" sz="3400" b="1">
                <a:solidFill>
                  <a:srgbClr val="7030A0"/>
                </a:solidFill>
                <a:latin typeface="楷体" charset="-122"/>
                <a:ea typeface="楷体" charset="-122"/>
              </a:rPr>
              <a:t>他的妻子说：“您美极了，徐公怎能比得上您呢？</a:t>
            </a:r>
            <a:r>
              <a:rPr lang="en-US" altLang="zh-CN" sz="3400" b="1">
                <a:solidFill>
                  <a:srgbClr val="7030A0"/>
                </a:solidFill>
                <a:latin typeface="楷体" charset="-122"/>
                <a:ea typeface="楷体" charset="-122"/>
              </a:rPr>
              <a:t>”城北的徐公，是齐国的美男子。 </a:t>
            </a:r>
            <a:endParaRPr lang="en-US" altLang="zh-CN" sz="3400" b="1">
              <a:solidFill>
                <a:srgbClr val="7030A0"/>
              </a:solidFill>
              <a:latin typeface="楷体" charset="-122"/>
              <a:ea typeface="楷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3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3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3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/>
      <p:bldP spid="83971" grpId="0"/>
      <p:bldP spid="83972" grpId="0"/>
      <p:bldP spid="83973" grpId="0"/>
      <p:bldP spid="83974" grpId="0"/>
      <p:bldP spid="839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4993" name="Rectangle 2" title=""/>
          <p:cNvSpPr/>
          <p:nvPr/>
        </p:nvSpPr>
        <p:spPr>
          <a:xfrm>
            <a:off x="315913" y="169863"/>
            <a:ext cx="8267700" cy="2601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忌不自信，而复问其妾曰：“吾孰与徐公美？”妾曰：“徐公何能及君也？”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旦日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，客从外来，与坐谈，问之客曰：“吾与徐公孰美？”客曰：“徐公不若君之美也。”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4994" name="Rectangle 5" title=""/>
          <p:cNvSpPr/>
          <p:nvPr/>
        </p:nvSpPr>
        <p:spPr>
          <a:xfrm>
            <a:off x="8358188" y="247650"/>
            <a:ext cx="785812" cy="1568450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宋体" pitchFamily="2" charset="-122"/>
              </a:rPr>
              <a:t>第二天</a:t>
            </a:r>
            <a:endParaRPr lang="zh-CN" altLang="en-US" sz="3200" b="1">
              <a:solidFill>
                <a:srgbClr val="0000FF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84995" name="矩形 11" title=""/>
          <p:cNvSpPr/>
          <p:nvPr/>
        </p:nvSpPr>
        <p:spPr>
          <a:xfrm>
            <a:off x="242888" y="3241675"/>
            <a:ext cx="8643937" cy="3414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邹忌不相信自己会比徐公美，就又问他的妾说：“我与徐公相比，谁美？</a:t>
            </a:r>
            <a:r>
              <a:rPr lang="en-US" altLang="zh-CN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”</a:t>
            </a:r>
            <a:r>
              <a:rPr lang="zh-CN" altLang="en-US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妾说：“徐公怎么能比得上您呀？</a:t>
            </a:r>
            <a:r>
              <a:rPr lang="en-US" altLang="zh-CN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” </a:t>
            </a:r>
            <a:r>
              <a:rPr lang="zh-CN" altLang="en-US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第二天，有客人从外面来，邹忌与他坐着谈话，又问他：“我和徐公谁美？”客人说：“徐公不如您美。”</a:t>
            </a:r>
            <a:endParaRPr lang="zh-CN" altLang="en-US" sz="3600" b="1">
              <a:solidFill>
                <a:srgbClr val="7030A0"/>
              </a:solidFill>
              <a:latin typeface="楷体" charset="-122"/>
              <a:ea typeface="楷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4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>
                                        <p:cTn id="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 from="0" to="0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49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49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49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3" grpId="0"/>
      <p:bldP spid="84994" grpId="0"/>
      <p:bldP spid="849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6017" name="Rectangle 2" title=""/>
          <p:cNvSpPr/>
          <p:nvPr/>
        </p:nvSpPr>
        <p:spPr>
          <a:xfrm>
            <a:off x="161925" y="295275"/>
            <a:ext cx="8755063" cy="36496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70000"/>
              </a:lnSpc>
            </a:pP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明日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徐公来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孰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视之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自以为不如；窥镜而自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70000"/>
              </a:lnSpc>
            </a:pP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视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又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弗如远甚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。暮寝而思之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曰：“吾妻之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70000"/>
              </a:lnSpc>
            </a:pP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美我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者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私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我也；妾之美我者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畏我也；客之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170000"/>
              </a:lnSpc>
            </a:pP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美我者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欲有求于我也。”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6018" name="Rectangle 3" title=""/>
          <p:cNvSpPr/>
          <p:nvPr/>
        </p:nvSpPr>
        <p:spPr>
          <a:xfrm>
            <a:off x="161925" y="184150"/>
            <a:ext cx="2600325" cy="554038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次日，第二天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86019" name="Rectangle 4" title=""/>
          <p:cNvSpPr/>
          <p:nvPr/>
        </p:nvSpPr>
        <p:spPr>
          <a:xfrm>
            <a:off x="2840038" y="185738"/>
            <a:ext cx="3159125" cy="55245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同“熟</a:t>
            </a:r>
            <a:r>
              <a:rPr lang="en-US" altLang="zh-CN" sz="3000" b="1">
                <a:solidFill>
                  <a:srgbClr val="0000FF"/>
                </a:solidFill>
                <a:latin typeface="宋体" pitchFamily="2" charset="-122"/>
              </a:rPr>
              <a:t>”</a:t>
            </a: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，仔细。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86020" name="Rectangle 3" title=""/>
          <p:cNvSpPr/>
          <p:nvPr/>
        </p:nvSpPr>
        <p:spPr>
          <a:xfrm>
            <a:off x="1295400" y="1090613"/>
            <a:ext cx="2030413" cy="58420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远远不如</a:t>
            </a:r>
            <a:endParaRPr lang="zh-CN" altLang="en-US" sz="3200" b="1">
              <a:solidFill>
                <a:srgbClr val="0000FF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86021" name="Rectangle 3" title=""/>
          <p:cNvSpPr/>
          <p:nvPr/>
        </p:nvSpPr>
        <p:spPr>
          <a:xfrm>
            <a:off x="19050" y="1954213"/>
            <a:ext cx="1809750" cy="554037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认为我美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86022" name="Rectangle 3" title=""/>
          <p:cNvSpPr/>
          <p:nvPr/>
        </p:nvSpPr>
        <p:spPr>
          <a:xfrm>
            <a:off x="1873250" y="1954213"/>
            <a:ext cx="1185863" cy="554037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偏爱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86023" name="矩形 11" title=""/>
          <p:cNvSpPr/>
          <p:nvPr/>
        </p:nvSpPr>
        <p:spPr>
          <a:xfrm>
            <a:off x="193675" y="3948113"/>
            <a:ext cx="8756650" cy="2552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7030A0"/>
                </a:solidFill>
                <a:latin typeface="楷体" charset="-122"/>
                <a:ea typeface="楷体" charset="-122"/>
              </a:rPr>
              <a:t>次日徐公来了，</a:t>
            </a:r>
            <a:r>
              <a:rPr lang="en-US" altLang="zh-CN" sz="3200" b="1">
                <a:solidFill>
                  <a:srgbClr val="7030A0"/>
                </a:solidFill>
                <a:latin typeface="楷体" charset="-122"/>
                <a:ea typeface="楷体" charset="-122"/>
              </a:rPr>
              <a:t>(</a:t>
            </a:r>
            <a:r>
              <a:rPr lang="zh-CN" altLang="en-US" sz="3200" b="1">
                <a:solidFill>
                  <a:srgbClr val="7030A0"/>
                </a:solidFill>
                <a:latin typeface="楷体" charset="-122"/>
                <a:ea typeface="楷体" charset="-122"/>
              </a:rPr>
              <a:t>邹忌</a:t>
            </a:r>
            <a:r>
              <a:rPr lang="en-US" altLang="zh-CN" sz="3200" b="1">
                <a:solidFill>
                  <a:srgbClr val="7030A0"/>
                </a:solidFill>
                <a:latin typeface="楷体" charset="-122"/>
                <a:ea typeface="楷体" charset="-122"/>
              </a:rPr>
              <a:t>)</a:t>
            </a:r>
            <a:r>
              <a:rPr lang="zh-CN" altLang="en-US" sz="3200" b="1">
                <a:solidFill>
                  <a:srgbClr val="7030A0"/>
                </a:solidFill>
                <a:latin typeface="楷体" charset="-122"/>
                <a:ea typeface="楷体" charset="-122"/>
              </a:rPr>
              <a:t>仔细端详他，自己觉得不如徐公美丽；再照镜子看看自己，更觉得远远不如。晚上躺着想这件事，说：“我妻子认为我美，是偏爱我；妾认为我美，是害怕我；客人认为我美，是想有求于我。” </a:t>
            </a:r>
            <a:endParaRPr lang="zh-CN" altLang="en-US" sz="3200" b="1">
              <a:solidFill>
                <a:srgbClr val="7030A0"/>
              </a:solidFill>
              <a:latin typeface="楷体" charset="-122"/>
              <a:ea typeface="楷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60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860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60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60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7" grpId="0"/>
      <p:bldP spid="86018" grpId="0"/>
      <p:bldP spid="86019" grpId="0"/>
      <p:bldP spid="86020" grpId="0"/>
      <p:bldP spid="86021" grpId="0"/>
      <p:bldP spid="86022" grpId="0"/>
      <p:bldP spid="860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7041" name="矩形 15" title=""/>
          <p:cNvSpPr/>
          <p:nvPr/>
        </p:nvSpPr>
        <p:spPr>
          <a:xfrm>
            <a:off x="34925" y="111125"/>
            <a:ext cx="9043988" cy="286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    于是入朝见威王，曰：“臣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诚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知不如徐公美。臣之妻私臣，臣之妾畏臣，臣之客欲有求于臣，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皆以美于徐公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。今齐地方千里，百二十城，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宫妇左右</a:t>
            </a:r>
            <a:r>
              <a:rPr lang="zh-CN" altLang="en-US" sz="3000" b="1">
                <a:solidFill>
                  <a:srgbClr val="C00000"/>
                </a:solidFill>
                <a:latin typeface="黑体" pitchFamily="49" charset="-122"/>
                <a:ea typeface="黑体" panose="02010609060101010101" pitchFamily="49" charset="-122"/>
              </a:rPr>
              <a:t>莫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不私王，朝廷之臣莫不畏王，</a:t>
            </a:r>
            <a:r>
              <a:rPr lang="zh-CN" altLang="en-US" sz="3000" b="1">
                <a:solidFill>
                  <a:srgbClr val="C00000"/>
                </a:solidFill>
                <a:latin typeface="黑体" pitchFamily="49" charset="-122"/>
                <a:ea typeface="黑体" panose="02010609060101010101" pitchFamily="49" charset="-122"/>
              </a:rPr>
              <a:t>四境之内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莫不有求于王：由此观之，王之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蔽</a:t>
            </a:r>
            <a:r>
              <a:rPr lang="zh-CN" altLang="en-US" sz="3000" b="1">
                <a:latin typeface="黑体" pitchFamily="49" charset="-122"/>
                <a:ea typeface="黑体" panose="02010609060101010101" pitchFamily="49" charset="-122"/>
              </a:rPr>
              <a:t>甚矣。”</a:t>
            </a:r>
            <a:endParaRPr lang="zh-CN" altLang="en-US" sz="30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7042" name="Rectangle 7" title=""/>
          <p:cNvSpPr/>
          <p:nvPr/>
        </p:nvSpPr>
        <p:spPr>
          <a:xfrm>
            <a:off x="4283075" y="2349500"/>
            <a:ext cx="4383088" cy="520700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宋体" pitchFamily="2" charset="-122"/>
                <a:ea typeface="宋体" pitchFamily="2" charset="-122"/>
              </a:rPr>
              <a:t>蒙蔽，这里指所受的蒙蔽</a:t>
            </a:r>
            <a:endParaRPr lang="zh-CN" altLang="en-US" sz="2800" b="1">
              <a:solidFill>
                <a:srgbClr val="0000FF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87043" name="矩形 11" title=""/>
          <p:cNvSpPr/>
          <p:nvPr/>
        </p:nvSpPr>
        <p:spPr>
          <a:xfrm>
            <a:off x="36513" y="2971800"/>
            <a:ext cx="9040812" cy="3324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    于是上朝拜见齐威王，说：“我确实知道自己不如徐公美。我妻子偏爱我，我的妾害怕我，我的客人想有求于我，</a:t>
            </a:r>
            <a:r>
              <a:rPr lang="en-US" altLang="zh-CN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(</a:t>
            </a:r>
            <a:r>
              <a:rPr lang="zh-CN" altLang="en-US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他们</a:t>
            </a:r>
            <a:r>
              <a:rPr lang="en-US" altLang="zh-CN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)</a:t>
            </a:r>
            <a:r>
              <a:rPr lang="zh-CN" altLang="en-US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都认为</a:t>
            </a:r>
            <a:r>
              <a:rPr lang="en-US" altLang="zh-CN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(</a:t>
            </a:r>
            <a:r>
              <a:rPr lang="zh-CN" altLang="en-US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我</a:t>
            </a:r>
            <a:r>
              <a:rPr lang="en-US" altLang="zh-CN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)</a:t>
            </a:r>
            <a:r>
              <a:rPr lang="zh-CN" altLang="en-US" sz="3000" b="1">
                <a:solidFill>
                  <a:srgbClr val="7030A0"/>
                </a:solidFill>
                <a:latin typeface="楷体" charset="-122"/>
                <a:ea typeface="楷体" charset="-122"/>
              </a:rPr>
              <a:t>比徐公美。如今齐国有方圆千里的疆土，一百二十座城池，宫里侍妾一类女子和君主左右的近侍之臣没有谁不偏爱您的，朝中的大臣没有谁不害怕您，全国范围内的人没有谁不有求于您的：由此看来，大王您所受的蒙蔽很深啦！”</a:t>
            </a:r>
            <a:endParaRPr lang="zh-CN" altLang="en-US" sz="3000" b="1">
              <a:solidFill>
                <a:srgbClr val="7030A0"/>
              </a:solidFill>
              <a:latin typeface="楷体" charset="-122"/>
              <a:ea typeface="楷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7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7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7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1" grpId="0"/>
      <p:bldP spid="87042" grpId="0"/>
      <p:bldP spid="870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8065" name="矩形 3" title=""/>
          <p:cNvSpPr/>
          <p:nvPr/>
        </p:nvSpPr>
        <p:spPr>
          <a:xfrm>
            <a:off x="34925" y="188913"/>
            <a:ext cx="9074150" cy="27066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    王曰：“善。”乃下令：“群臣吏民能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面刺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寡人之过者，受上赏；上书谏寡人者，受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中赏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;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能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谤讥于</a:t>
            </a:r>
            <a:r>
              <a:rPr lang="zh-CN" altLang="en-US" sz="3400" b="1">
                <a:solidFill>
                  <a:srgbClr val="C00000"/>
                </a:solidFill>
                <a:latin typeface="黑体" pitchFamily="49" charset="-122"/>
                <a:ea typeface="黑体" panose="02010609060101010101" pitchFamily="49" charset="-122"/>
              </a:rPr>
              <a:t>市朝</a:t>
            </a:r>
            <a:r>
              <a:rPr lang="en-US" altLang="zh-CN" sz="3400" b="1">
                <a:latin typeface="黑体" pitchFamily="49" charset="-122"/>
                <a:ea typeface="黑体" panose="02010609060101010101" pitchFamily="49" charset="-122"/>
              </a:rPr>
              <a:t>,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闻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寡人之耳者，受下赏。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  <a:sym typeface="宋体" pitchFamily="2" charset="-122"/>
              </a:rPr>
              <a:t>”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8066" name="Rectangle 4" title=""/>
          <p:cNvSpPr/>
          <p:nvPr/>
        </p:nvSpPr>
        <p:spPr>
          <a:xfrm>
            <a:off x="136525" y="831850"/>
            <a:ext cx="1924050" cy="552450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</a:rPr>
              <a:t>当面指责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</a:endParaRPr>
          </a:p>
        </p:txBody>
      </p:sp>
      <p:sp>
        <p:nvSpPr>
          <p:cNvPr id="88067" name="Rectangle 9" title=""/>
          <p:cNvSpPr/>
          <p:nvPr/>
        </p:nvSpPr>
        <p:spPr>
          <a:xfrm>
            <a:off x="2987675" y="1817688"/>
            <a:ext cx="5160963" cy="554037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</a:rPr>
              <a:t>这里是“使</a:t>
            </a:r>
            <a:r>
              <a:rPr lang="en-US" altLang="zh-CN" sz="3000" b="1">
                <a:solidFill>
                  <a:srgbClr val="0000FF"/>
                </a:solidFill>
                <a:latin typeface="宋体" pitchFamily="2" charset="-122"/>
              </a:rPr>
              <a:t>……</a:t>
            </a: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</a:rPr>
              <a:t>听到”的意思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</a:endParaRPr>
          </a:p>
        </p:txBody>
      </p:sp>
      <p:sp>
        <p:nvSpPr>
          <p:cNvPr id="88068" name="矩形 18" title=""/>
          <p:cNvSpPr/>
          <p:nvPr/>
        </p:nvSpPr>
        <p:spPr>
          <a:xfrm>
            <a:off x="136525" y="3141663"/>
            <a:ext cx="8931275" cy="3414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    齐威王说：“好。”于是下了命令：“所有的大臣、官吏、百姓能够当面指责我的过错的，可得上等奖赏；上书劝谏我的，可得中等奖赏；能够在公众场所指责讥刺</a:t>
            </a:r>
            <a:r>
              <a:rPr lang="en-US" altLang="zh-CN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(</a:t>
            </a:r>
            <a:r>
              <a:rPr lang="zh-CN" altLang="en-US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寡人的</a:t>
            </a:r>
            <a:r>
              <a:rPr lang="en-US" altLang="zh-CN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)</a:t>
            </a:r>
            <a:r>
              <a:rPr lang="zh-CN" altLang="en-US" sz="3600" b="1">
                <a:solidFill>
                  <a:srgbClr val="7030A0"/>
                </a:solidFill>
                <a:latin typeface="楷体" charset="-122"/>
                <a:ea typeface="楷体" charset="-122"/>
              </a:rPr>
              <a:t>过失，使我听到的，可得下等奖赏。”</a:t>
            </a:r>
            <a:endParaRPr lang="zh-CN" altLang="en-US" sz="3600" b="1">
              <a:solidFill>
                <a:srgbClr val="7030A0"/>
              </a:solidFill>
              <a:latin typeface="楷体" charset="-122"/>
              <a:ea typeface="楷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8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8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8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8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5" grpId="0"/>
      <p:bldP spid="88066" grpId="0"/>
      <p:bldP spid="88067" grpId="0"/>
      <p:bldP spid="8806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9089" name="矩形 3" title=""/>
          <p:cNvSpPr/>
          <p:nvPr/>
        </p:nvSpPr>
        <p:spPr>
          <a:xfrm>
            <a:off x="195263" y="144463"/>
            <a:ext cx="8720137" cy="32305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令初下，群臣进谏，门庭若市；数月之后，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时时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而</a:t>
            </a:r>
            <a:r>
              <a:rPr lang="zh-CN" altLang="en-US" sz="3400" b="1">
                <a:solidFill>
                  <a:srgbClr val="C00000"/>
                </a:solidFill>
                <a:latin typeface="黑体" pitchFamily="49" charset="-122"/>
                <a:ea typeface="黑体" panose="02010609060101010101" pitchFamily="49" charset="-122"/>
              </a:rPr>
              <a:t>间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进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；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期年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之后，虽欲言，无可进者。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燕、赵、韩、魏闻之，皆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朝于齐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。此所谓</a:t>
            </a:r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战</a:t>
            </a:r>
            <a:endParaRPr lang="zh-CN" altLang="en-US" sz="34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  <a:p>
            <a:pPr lvl="0"/>
            <a:r>
              <a:rPr lang="zh-CN" altLang="en-US" sz="34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胜于朝廷</a:t>
            </a:r>
            <a:r>
              <a:rPr lang="zh-CN" altLang="en-US" sz="3400" b="1">
                <a:latin typeface="黑体" pitchFamily="49" charset="-122"/>
                <a:ea typeface="黑体" panose="02010609060101010101" pitchFamily="49" charset="-122"/>
              </a:rPr>
              <a:t>。</a:t>
            </a:r>
            <a:endParaRPr lang="zh-CN" altLang="en-US" sz="34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89090" name="Rectangle 10" title=""/>
          <p:cNvSpPr/>
          <p:nvPr/>
        </p:nvSpPr>
        <p:spPr>
          <a:xfrm>
            <a:off x="2736850" y="798513"/>
            <a:ext cx="1331913" cy="552450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</a:rPr>
              <a:t>满一年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</a:endParaRPr>
          </a:p>
        </p:txBody>
      </p:sp>
      <p:sp>
        <p:nvSpPr>
          <p:cNvPr id="89091" name="Rectangle 10" title=""/>
          <p:cNvSpPr/>
          <p:nvPr/>
        </p:nvSpPr>
        <p:spPr>
          <a:xfrm>
            <a:off x="79375" y="703263"/>
            <a:ext cx="2097088" cy="552450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</a:rPr>
              <a:t>常常，不时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</a:endParaRPr>
          </a:p>
        </p:txBody>
      </p:sp>
      <p:sp>
        <p:nvSpPr>
          <p:cNvPr id="89092" name="Rectangle 10" title=""/>
          <p:cNvSpPr/>
          <p:nvPr/>
        </p:nvSpPr>
        <p:spPr>
          <a:xfrm>
            <a:off x="887413" y="1744663"/>
            <a:ext cx="1714500" cy="552450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</a:rPr>
              <a:t>偶然进谏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</a:endParaRPr>
          </a:p>
        </p:txBody>
      </p:sp>
      <p:sp>
        <p:nvSpPr>
          <p:cNvPr id="89093" name="Rectangle 10" title=""/>
          <p:cNvSpPr/>
          <p:nvPr/>
        </p:nvSpPr>
        <p:spPr>
          <a:xfrm>
            <a:off x="4068763" y="1844675"/>
            <a:ext cx="2481262" cy="554038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rgbClr val="0000FF"/>
                </a:solidFill>
                <a:latin typeface="宋体" pitchFamily="2" charset="-122"/>
              </a:rPr>
              <a:t>到齐国来朝见</a:t>
            </a:r>
            <a:endParaRPr lang="zh-CN" altLang="en-US" sz="3000" b="1">
              <a:solidFill>
                <a:srgbClr val="0000FF"/>
              </a:solidFill>
              <a:latin typeface="宋体" pitchFamily="2" charset="-122"/>
            </a:endParaRPr>
          </a:p>
        </p:txBody>
      </p:sp>
      <p:sp>
        <p:nvSpPr>
          <p:cNvPr id="89094" name="Rectangle 10" title=""/>
          <p:cNvSpPr/>
          <p:nvPr/>
        </p:nvSpPr>
        <p:spPr>
          <a:xfrm>
            <a:off x="2249488" y="2725738"/>
            <a:ext cx="6800850" cy="952500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宋体" pitchFamily="2" charset="-122"/>
              </a:rPr>
              <a:t>在朝廷上取得胜利。意思是内政修明，不需用兵就能战胜敌国。</a:t>
            </a:r>
            <a:endParaRPr lang="zh-CN" altLang="en-US" sz="2800" b="1">
              <a:solidFill>
                <a:srgbClr val="0000FF"/>
              </a:solidFill>
              <a:latin typeface="宋体" pitchFamily="2" charset="-122"/>
            </a:endParaRPr>
          </a:p>
        </p:txBody>
      </p:sp>
      <p:sp>
        <p:nvSpPr>
          <p:cNvPr id="89095" name="矩形 18" title=""/>
          <p:cNvSpPr/>
          <p:nvPr/>
        </p:nvSpPr>
        <p:spPr>
          <a:xfrm>
            <a:off x="147638" y="3716338"/>
            <a:ext cx="8848725" cy="3046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7030A0"/>
                </a:solidFill>
                <a:latin typeface="楷体" charset="-122"/>
                <a:ea typeface="楷体" charset="-122"/>
              </a:rPr>
              <a:t>命令刚下达，群臣都来进谏，门前、院内像集市一样；几个月以后，不时还有人偶然进谏；满一年以后，即使想进谏，也没什么可进谏的了。燕、赵、韩、魏等国听到这种情况，都到齐国来朝见。这就是人们所说的内政修明，不需用兵就能战胜敌国。</a:t>
            </a:r>
            <a:endParaRPr lang="zh-CN" altLang="en-US" sz="3200" b="1">
              <a:solidFill>
                <a:srgbClr val="7030A0"/>
              </a:solidFill>
              <a:latin typeface="楷体" charset="-122"/>
              <a:ea typeface="楷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9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9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9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89" grpId="0"/>
      <p:bldP spid="89090" grpId="0"/>
      <p:bldP spid="89091" grpId="0"/>
      <p:bldP spid="89092" grpId="0"/>
      <p:bldP spid="89093" grpId="0"/>
      <p:bldP spid="89094" grpId="0"/>
      <p:bldP spid="8909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0113" name="文本框 4101" title=""/>
          <p:cNvSpPr txBox="1"/>
          <p:nvPr/>
        </p:nvSpPr>
        <p:spPr>
          <a:xfrm>
            <a:off x="3424553" y="213994"/>
            <a:ext cx="3600450" cy="706756"/>
          </a:xfrm>
          <a:prstGeom prst="rect">
            <a:avLst/>
          </a:prstGeom>
          <a:noFill/>
          <a:ln w="38100">
            <a:noFill/>
            <a:prstDash val="sysDash"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rgbClr val="FFFFFF"/>
                </a:solidFill>
                <a:latin typeface="Arial"/>
                <a:ea typeface="宋体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000" b="1" i="0" u="none" strike="noStrike" kern="1200" cap="none" spc="0" normalizeH="0" baseline="0" noProof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黑体" pitchFamily="49" charset="-122"/>
                <a:ea typeface="黑体" panose="02010609060101010101" pitchFamily="49" charset="-122"/>
                <a:cs typeface="+mn-cs"/>
                <a:sym typeface="宋体" pitchFamily="2" charset="-122"/>
              </a:rPr>
              <a:t>文言字词句</a:t>
            </a:r>
            <a:endParaRPr kumimoji="0" lang="zh-CN" altLang="en-US" sz="4000" b="1" i="0" u="none" strike="noStrike" kern="1200" cap="none" spc="0" normalizeH="0" baseline="0" noProof="1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/>
              <a:uLnTx/>
              <a:uFillTx/>
              <a:latin typeface="黑体" pitchFamily="49" charset="-122"/>
              <a:ea typeface="黑体" panose="02010609060101010101" pitchFamily="49" charset="-122"/>
              <a:cs typeface="+mn-cs"/>
              <a:sym typeface="宋体" pitchFamily="2" charset="-122"/>
            </a:endParaRPr>
          </a:p>
        </p:txBody>
      </p:sp>
      <p:sp>
        <p:nvSpPr>
          <p:cNvPr id="90114" name="矩形 2" title=""/>
          <p:cNvSpPr/>
          <p:nvPr/>
        </p:nvSpPr>
        <p:spPr>
          <a:xfrm>
            <a:off x="490538" y="1603375"/>
            <a:ext cx="5040312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000" b="1">
                <a:latin typeface="宋体" pitchFamily="2" charset="-122"/>
                <a:ea typeface="宋体" pitchFamily="2" charset="-122"/>
              </a:rPr>
              <a:t>明日徐公来，</a:t>
            </a:r>
            <a:r>
              <a:rPr lang="zh-CN" altLang="en-US" sz="30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孰</a:t>
            </a:r>
            <a:r>
              <a:rPr lang="zh-CN" altLang="en-US" sz="3000" b="1">
                <a:latin typeface="宋体" pitchFamily="2" charset="-122"/>
                <a:ea typeface="宋体" pitchFamily="2" charset="-122"/>
              </a:rPr>
              <a:t>视之</a:t>
            </a:r>
            <a:endParaRPr lang="en-US" altLang="zh-CN" sz="3000" b="1">
              <a:latin typeface="宋体" pitchFamily="2" charset="-122"/>
            </a:endParaRPr>
          </a:p>
        </p:txBody>
      </p:sp>
      <p:sp>
        <p:nvSpPr>
          <p:cNvPr id="90115" name="矩形 4" title=""/>
          <p:cNvSpPr/>
          <p:nvPr/>
        </p:nvSpPr>
        <p:spPr>
          <a:xfrm>
            <a:off x="241300" y="868363"/>
            <a:ext cx="22447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通假字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】</a:t>
            </a:r>
            <a:endParaRPr lang="en-US" altLang="zh-CN" sz="32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0116" name="矩形 8" title=""/>
          <p:cNvSpPr/>
          <p:nvPr/>
        </p:nvSpPr>
        <p:spPr>
          <a:xfrm>
            <a:off x="4587875" y="1603375"/>
            <a:ext cx="4013200" cy="554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000" b="1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（同“熟”，仔细。）</a:t>
            </a:r>
            <a:endParaRPr lang="zh-CN" altLang="en-US" sz="3000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90117" name="AutoShape 4" title=""/>
          <p:cNvSpPr/>
          <p:nvPr/>
        </p:nvSpPr>
        <p:spPr>
          <a:xfrm>
            <a:off x="1489075" y="3308350"/>
            <a:ext cx="331788" cy="719138"/>
          </a:xfrm>
          <a:prstGeom prst="leftBrace">
            <a:avLst>
              <a:gd name="adj1" fmla="val 18684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sz="3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0118" name="文本框 76816" title=""/>
          <p:cNvSpPr txBox="1"/>
          <p:nvPr/>
        </p:nvSpPr>
        <p:spPr>
          <a:xfrm>
            <a:off x="1820863" y="3148013"/>
            <a:ext cx="1719262" cy="1014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时时而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间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进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又何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间</a:t>
            </a:r>
            <a:r>
              <a:rPr lang="zh-CN" altLang="en-US" sz="2400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焉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0119" name="AutoShape 4" title=""/>
          <p:cNvSpPr/>
          <p:nvPr/>
        </p:nvSpPr>
        <p:spPr>
          <a:xfrm>
            <a:off x="1550988" y="4494213"/>
            <a:ext cx="331787" cy="711200"/>
          </a:xfrm>
          <a:prstGeom prst="leftBrace">
            <a:avLst>
              <a:gd name="adj1" fmla="val 18696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sz="3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0120" name="文本框 76836" title=""/>
          <p:cNvSpPr txBox="1"/>
          <p:nvPr/>
        </p:nvSpPr>
        <p:spPr>
          <a:xfrm>
            <a:off x="1882775" y="4343400"/>
            <a:ext cx="2640013" cy="10144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我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孰</a:t>
            </a:r>
            <a:r>
              <a:rPr lang="zh-CN" altLang="en-US" sz="2400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与城北徐公美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孰</a:t>
            </a:r>
            <a:r>
              <a:rPr lang="zh-CN" altLang="en-US" sz="2400" b="1">
                <a:solidFill>
                  <a:schemeClr val="tx2"/>
                </a:solidFill>
                <a:latin typeface="Arial" pitchFamily="34" charset="0"/>
                <a:ea typeface="宋体" pitchFamily="2" charset="-122"/>
              </a:rPr>
              <a:t>视之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0121" name="矩形 2" title=""/>
          <p:cNvSpPr/>
          <p:nvPr/>
        </p:nvSpPr>
        <p:spPr>
          <a:xfrm>
            <a:off x="215900" y="2303463"/>
            <a:ext cx="26336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一词多义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】</a:t>
            </a:r>
            <a:endParaRPr lang="en-US" altLang="zh-CN" sz="32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0122" name="文本框 5" title=""/>
          <p:cNvSpPr txBox="1"/>
          <p:nvPr/>
        </p:nvSpPr>
        <p:spPr>
          <a:xfrm>
            <a:off x="828675" y="3371850"/>
            <a:ext cx="590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宋体" pitchFamily="2" charset="-122"/>
                <a:ea typeface="宋体" pitchFamily="2" charset="-122"/>
                <a:sym typeface="微软雅黑" charset="-122"/>
              </a:rPr>
              <a:t>间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0123" name="文本框 6" title=""/>
          <p:cNvSpPr txBox="1"/>
          <p:nvPr/>
        </p:nvSpPr>
        <p:spPr>
          <a:xfrm>
            <a:off x="3540125" y="3148013"/>
            <a:ext cx="17145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间或、偶然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0124" name="文本框 7" title=""/>
          <p:cNvSpPr txBox="1"/>
          <p:nvPr/>
        </p:nvSpPr>
        <p:spPr>
          <a:xfrm>
            <a:off x="3587750" y="3659188"/>
            <a:ext cx="7937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参与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0125" name="文本框 3" title=""/>
          <p:cNvSpPr txBox="1"/>
          <p:nvPr/>
        </p:nvSpPr>
        <p:spPr>
          <a:xfrm>
            <a:off x="4522788" y="4343400"/>
            <a:ext cx="17129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哪一个，谁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0126" name="文本框 9" title=""/>
          <p:cNvSpPr txBox="1"/>
          <p:nvPr/>
        </p:nvSpPr>
        <p:spPr>
          <a:xfrm>
            <a:off x="4216400" y="4897438"/>
            <a:ext cx="232568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同“熟”，仔细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0127" name="文本框 10" title=""/>
          <p:cNvSpPr txBox="1"/>
          <p:nvPr/>
        </p:nvSpPr>
        <p:spPr>
          <a:xfrm>
            <a:off x="896938" y="4559300"/>
            <a:ext cx="59213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685800">
              <a:spcBef>
                <a:spcPct val="50000"/>
              </a:spcBef>
            </a:pPr>
            <a:r>
              <a:rPr lang="zh-CN" altLang="en-US" sz="3200" b="1">
                <a:latin typeface="宋体" pitchFamily="2" charset="-122"/>
                <a:ea typeface="宋体" pitchFamily="2" charset="-122"/>
                <a:sym typeface="微软雅黑" charset="-122"/>
              </a:rPr>
              <a:t>孰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0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0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0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0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0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0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0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0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0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4" grpId="0"/>
      <p:bldP spid="90116" grpId="0"/>
      <p:bldP spid="90123" grpId="0"/>
      <p:bldP spid="90124" grpId="0"/>
      <p:bldP spid="90125" grpId="0"/>
      <p:bldP spid="901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1137" name="矩形 76809" title=""/>
          <p:cNvSpPr/>
          <p:nvPr/>
        </p:nvSpPr>
        <p:spPr>
          <a:xfrm>
            <a:off x="1979613" y="2190750"/>
            <a:ext cx="363537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endParaRPr lang="zh-CN" altLang="en-US" sz="2400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38" name="AutoShape 4" title=""/>
          <p:cNvSpPr/>
          <p:nvPr/>
        </p:nvSpPr>
        <p:spPr>
          <a:xfrm>
            <a:off x="1077913" y="914400"/>
            <a:ext cx="254000" cy="665163"/>
          </a:xfrm>
          <a:prstGeom prst="leftBrace">
            <a:avLst>
              <a:gd name="adj1" fmla="val 18683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sz="3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1139" name="AutoShape 4" title=""/>
          <p:cNvSpPr/>
          <p:nvPr/>
        </p:nvSpPr>
        <p:spPr>
          <a:xfrm>
            <a:off x="1090613" y="1949450"/>
            <a:ext cx="347662" cy="701675"/>
          </a:xfrm>
          <a:prstGeom prst="leftBrace">
            <a:avLst>
              <a:gd name="adj1" fmla="val 18678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sz="3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1140" name="文本框 76815" title=""/>
          <p:cNvSpPr txBox="1"/>
          <p:nvPr/>
        </p:nvSpPr>
        <p:spPr>
          <a:xfrm>
            <a:off x="1260475" y="590550"/>
            <a:ext cx="2149475" cy="12001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吾妻之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美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我者  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lnSpc>
                <a:spcPct val="150000"/>
              </a:lnSpc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不若君之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美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也  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41" name="文本框 76817" title=""/>
          <p:cNvSpPr txBox="1"/>
          <p:nvPr/>
        </p:nvSpPr>
        <p:spPr>
          <a:xfrm>
            <a:off x="1344613" y="1790700"/>
            <a:ext cx="2063750" cy="10144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宋体" pitchFamily="2" charset="-122"/>
                <a:sym typeface="Arial" pitchFamily="34" charset="0"/>
              </a:rPr>
              <a:t>受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Arial" pitchFamily="34" charset="0"/>
              </a:rPr>
              <a:t>上</a:t>
            </a:r>
            <a:r>
              <a:rPr lang="zh-CN" altLang="en-US" sz="2400" b="1">
                <a:latin typeface="Arial" pitchFamily="34" charset="0"/>
                <a:ea typeface="宋体" pitchFamily="2" charset="-122"/>
                <a:sym typeface="Arial" pitchFamily="34" charset="0"/>
              </a:rPr>
              <a:t>赏  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Arial" pitchFamily="34" charset="0"/>
              </a:rPr>
              <a:t>上</a:t>
            </a:r>
            <a:r>
              <a:rPr lang="zh-CN" altLang="en-US" sz="2400" b="1">
                <a:latin typeface="Arial" pitchFamily="34" charset="0"/>
                <a:ea typeface="宋体" pitchFamily="2" charset="-122"/>
                <a:sym typeface="Arial" pitchFamily="34" charset="0"/>
              </a:rPr>
              <a:t>书谏寡人者  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42" name="AutoShape 4" title=""/>
          <p:cNvSpPr/>
          <p:nvPr/>
        </p:nvSpPr>
        <p:spPr>
          <a:xfrm>
            <a:off x="1138238" y="3071813"/>
            <a:ext cx="306387" cy="584200"/>
          </a:xfrm>
          <a:prstGeom prst="leftBrace">
            <a:avLst>
              <a:gd name="adj1" fmla="val 18688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sz="3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1143" name="AutoShape 4" title=""/>
          <p:cNvSpPr/>
          <p:nvPr/>
        </p:nvSpPr>
        <p:spPr>
          <a:xfrm>
            <a:off x="1077913" y="4184650"/>
            <a:ext cx="266700" cy="657225"/>
          </a:xfrm>
          <a:prstGeom prst="leftBrace">
            <a:avLst>
              <a:gd name="adj1" fmla="val 18642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sz="3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1144" name="AutoShape 4" title=""/>
          <p:cNvSpPr/>
          <p:nvPr/>
        </p:nvSpPr>
        <p:spPr>
          <a:xfrm>
            <a:off x="1136650" y="5276850"/>
            <a:ext cx="301625" cy="1155700"/>
          </a:xfrm>
          <a:prstGeom prst="leftBrace">
            <a:avLst>
              <a:gd name="adj1" fmla="val 34094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zh-CN" sz="300" b="1"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1145" name="文本框 76822" title=""/>
          <p:cNvSpPr txBox="1"/>
          <p:nvPr/>
        </p:nvSpPr>
        <p:spPr>
          <a:xfrm>
            <a:off x="1444625" y="2949575"/>
            <a:ext cx="1293813" cy="10144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受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下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赏</a:t>
            </a:r>
            <a:endParaRPr lang="zh-CN" altLang="en-US" sz="2400" b="1"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乃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下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令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46" name="文本框 76823" title=""/>
          <p:cNvSpPr txBox="1"/>
          <p:nvPr/>
        </p:nvSpPr>
        <p:spPr>
          <a:xfrm>
            <a:off x="1331913" y="3984625"/>
            <a:ext cx="2078037" cy="1016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不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若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君之美也  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门庭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若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市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47" name="文本框 76824" title=""/>
          <p:cNvSpPr txBox="1"/>
          <p:nvPr/>
        </p:nvSpPr>
        <p:spPr>
          <a:xfrm>
            <a:off x="1349375" y="5078413"/>
            <a:ext cx="1792288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朝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服衣冠    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入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朝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见威王    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宋体" pitchFamily="2" charset="-122"/>
              </a:rPr>
              <a:t>皆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</a:rPr>
              <a:t>朝</a:t>
            </a:r>
            <a:r>
              <a:rPr lang="zh-CN" altLang="en-US" sz="2400" b="1">
                <a:latin typeface="Arial" pitchFamily="34" charset="0"/>
                <a:ea typeface="宋体" pitchFamily="2" charset="-122"/>
              </a:rPr>
              <a:t>于齐     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48" name="矩形 2" title=""/>
          <p:cNvSpPr/>
          <p:nvPr/>
        </p:nvSpPr>
        <p:spPr>
          <a:xfrm>
            <a:off x="215900" y="150813"/>
            <a:ext cx="26336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【</a:t>
            </a: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一词多义</a:t>
            </a:r>
            <a:r>
              <a:rPr lang="en-US" altLang="zh-CN" sz="3200" b="1">
                <a:solidFill>
                  <a:srgbClr val="FF0000"/>
                </a:solidFill>
                <a:latin typeface="黑体" pitchFamily="49" charset="-122"/>
                <a:ea typeface="黑体" panose="02010609060101010101" pitchFamily="49" charset="-122"/>
              </a:rPr>
              <a:t>】</a:t>
            </a:r>
            <a:endParaRPr lang="en-US" altLang="zh-CN" sz="3200" b="1">
              <a:solidFill>
                <a:srgbClr val="FF0000"/>
              </a:solidFill>
              <a:latin typeface="黑体" pitchFamily="49" charset="-122"/>
              <a:ea typeface="黑体" panose="02010609060101010101" pitchFamily="49" charset="-122"/>
            </a:endParaRPr>
          </a:p>
        </p:txBody>
      </p:sp>
      <p:sp>
        <p:nvSpPr>
          <p:cNvPr id="91149" name="文本框 1" title=""/>
          <p:cNvSpPr txBox="1"/>
          <p:nvPr/>
        </p:nvSpPr>
        <p:spPr>
          <a:xfrm>
            <a:off x="473075" y="1042988"/>
            <a:ext cx="590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宋体" pitchFamily="2" charset="-122"/>
                <a:ea typeface="宋体" pitchFamily="2" charset="-122"/>
                <a:sym typeface="微软雅黑" charset="-122"/>
              </a:rPr>
              <a:t>美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0" name="文本框 2" title=""/>
          <p:cNvSpPr txBox="1"/>
          <p:nvPr/>
        </p:nvSpPr>
        <p:spPr>
          <a:xfrm>
            <a:off x="473075" y="1995488"/>
            <a:ext cx="590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宋体" pitchFamily="2" charset="-122"/>
                <a:ea typeface="宋体" pitchFamily="2" charset="-122"/>
                <a:sym typeface="微软雅黑" charset="-122"/>
              </a:rPr>
              <a:t>上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1" name="文本框 3" title=""/>
          <p:cNvSpPr txBox="1"/>
          <p:nvPr/>
        </p:nvSpPr>
        <p:spPr>
          <a:xfrm>
            <a:off x="3333750" y="735013"/>
            <a:ext cx="26320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动词，认为</a:t>
            </a:r>
            <a:r>
              <a:rPr lang="zh-CN" altLang="en-US" sz="2400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微软雅黑" charset="-122"/>
              </a:rPr>
              <a:t>……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美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2" name="文本框 4" title=""/>
          <p:cNvSpPr txBox="1"/>
          <p:nvPr/>
        </p:nvSpPr>
        <p:spPr>
          <a:xfrm>
            <a:off x="3333750" y="1273175"/>
            <a:ext cx="26320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形容词，美丽漂亮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itchFamily="2" charset="-122"/>
              <a:sym typeface="微软雅黑" charset="-122"/>
            </a:endParaRPr>
          </a:p>
        </p:txBody>
      </p:sp>
      <p:sp>
        <p:nvSpPr>
          <p:cNvPr id="91153" name="文本框 5" title=""/>
          <p:cNvSpPr txBox="1"/>
          <p:nvPr/>
        </p:nvSpPr>
        <p:spPr>
          <a:xfrm>
            <a:off x="3333750" y="1849438"/>
            <a:ext cx="20193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形容词，上等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4" name="文本框 6" title=""/>
          <p:cNvSpPr txBox="1"/>
          <p:nvPr/>
        </p:nvSpPr>
        <p:spPr>
          <a:xfrm>
            <a:off x="3409950" y="2344738"/>
            <a:ext cx="17129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动词，呈上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5" name="文本框 7" title=""/>
          <p:cNvSpPr txBox="1"/>
          <p:nvPr/>
        </p:nvSpPr>
        <p:spPr>
          <a:xfrm>
            <a:off x="546100" y="3071813"/>
            <a:ext cx="590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宋体" pitchFamily="2" charset="-122"/>
                <a:ea typeface="宋体" pitchFamily="2" charset="-122"/>
                <a:sym typeface="微软雅黑" charset="-122"/>
              </a:rPr>
              <a:t>下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6" name="文本框 8" title=""/>
          <p:cNvSpPr txBox="1"/>
          <p:nvPr/>
        </p:nvSpPr>
        <p:spPr>
          <a:xfrm>
            <a:off x="2849563" y="2949575"/>
            <a:ext cx="20193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形容词，下等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7" name="文本框 9" title=""/>
          <p:cNvSpPr txBox="1"/>
          <p:nvPr/>
        </p:nvSpPr>
        <p:spPr>
          <a:xfrm>
            <a:off x="2924175" y="3409950"/>
            <a:ext cx="17145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动词，下达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8" name="文本框 10" title=""/>
          <p:cNvSpPr txBox="1"/>
          <p:nvPr/>
        </p:nvSpPr>
        <p:spPr>
          <a:xfrm>
            <a:off x="473075" y="4257675"/>
            <a:ext cx="590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宋体" pitchFamily="2" charset="-122"/>
                <a:ea typeface="宋体" pitchFamily="2" charset="-122"/>
                <a:sym typeface="微软雅黑" charset="-122"/>
              </a:rPr>
              <a:t>若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59" name="文本框 11" title=""/>
          <p:cNvSpPr txBox="1"/>
          <p:nvPr/>
        </p:nvSpPr>
        <p:spPr>
          <a:xfrm>
            <a:off x="3714750" y="3963988"/>
            <a:ext cx="14081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动词，如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60" name="文本框 13" title=""/>
          <p:cNvSpPr txBox="1"/>
          <p:nvPr/>
        </p:nvSpPr>
        <p:spPr>
          <a:xfrm>
            <a:off x="3711575" y="4467225"/>
            <a:ext cx="17129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动词，好像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61" name="文本框 14" title=""/>
          <p:cNvSpPr txBox="1"/>
          <p:nvPr/>
        </p:nvSpPr>
        <p:spPr>
          <a:xfrm>
            <a:off x="546100" y="5632450"/>
            <a:ext cx="592138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宋体" pitchFamily="2" charset="-122"/>
                <a:ea typeface="宋体" pitchFamily="2" charset="-122"/>
                <a:sym typeface="微软雅黑" charset="-122"/>
              </a:rPr>
              <a:t>朝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62" name="文本框 15" title=""/>
          <p:cNvSpPr txBox="1"/>
          <p:nvPr/>
        </p:nvSpPr>
        <p:spPr>
          <a:xfrm>
            <a:off x="3562350" y="5000625"/>
            <a:ext cx="17129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名词，早晨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63" name="文本框 16" title=""/>
          <p:cNvSpPr txBox="1"/>
          <p:nvPr/>
        </p:nvSpPr>
        <p:spPr>
          <a:xfrm>
            <a:off x="3562350" y="5624513"/>
            <a:ext cx="171291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名词，朝廷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1164" name="文本框 17" title=""/>
          <p:cNvSpPr txBox="1"/>
          <p:nvPr/>
        </p:nvSpPr>
        <p:spPr>
          <a:xfrm>
            <a:off x="3640138" y="6203950"/>
            <a:ext cx="17129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itchFamily="2" charset="-122"/>
                <a:sym typeface="微软雅黑" charset="-122"/>
              </a:rPr>
              <a:t>动词，朝见</a:t>
            </a:r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1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1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1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1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1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1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1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1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1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1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1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1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1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1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1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11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1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1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11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1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1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11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1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1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11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1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1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11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1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1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11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1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1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51" grpId="0"/>
      <p:bldP spid="91152" grpId="0"/>
      <p:bldP spid="91153" grpId="0"/>
      <p:bldP spid="91154" grpId="0"/>
      <p:bldP spid="91156" grpId="0"/>
      <p:bldP spid="91157" grpId="0"/>
      <p:bldP spid="91159" grpId="0"/>
      <p:bldP spid="91160" grpId="0"/>
      <p:bldP spid="91162" grpId="0"/>
      <p:bldP spid="91163" grpId="0"/>
      <p:bldP spid="9116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https://d.book118.com/445020133033011042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.ppt浅色模板">
  <a:themeElements>
    <a:clrScheme name="中教网4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中教网4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中教网4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空白设计模板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空白设计模板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3_空白设计模板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4_空白设计模板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1_1.ppt浅色模板">
  <a:themeElements>
    <a:clrScheme name="中教网4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中教网4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</a:spPr>
      <a:bodyPr vert="horz" wrap="non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中教网4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中教网4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中教网4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r="http://schemas.openxmlformats.org/officeDocument/2006/relationships" xmlns:a="http://schemas.openxmlformats.org/drawingml/2006/main" name="6_空白设计模板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黑体</vt:lpstr>
      <vt:lpstr>华文行楷</vt:lpstr>
      <vt:lpstr>微软雅黑</vt:lpstr>
      <vt:lpstr>Wingdings</vt:lpstr>
      <vt:lpstr>楷体</vt:lpstr>
      <vt:lpstr>Office Theme</vt:lpstr>
      <vt:lpstr>PowerPoint Presentation</vt:lpstr>
      <vt:lpstr>PowerPoint Presentation</vt:lpstr>
      <vt:lpstr>PowerPoint Presentation</vt:lpstr>
      <vt:lpstr>作品简介</vt:lpstr>
      <vt:lpstr>朗读课文，读准字音。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2024-09-03T03:52:38.078</cp:lastPrinted>
  <dcterms:created xsi:type="dcterms:W3CDTF">2024-09-02T19:52:38Z</dcterms:created>
  <dcterms:modified xsi:type="dcterms:W3CDTF">2024-09-02T19:52:42Z</dcterms:modified>
</cp:coreProperties>
</file>