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170D6-BCE7-4B2B-A476-CE177ED3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EFA62-77BE-4797-B459-3D75149C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32E8C-502D-4FD6-8DAA-9F59A8B8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608BF-3476-4786-8781-4CCB7DD4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87B14-6417-44C8-9741-A01428CB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C6453-339B-4D26-97B6-673CFB35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D26D6-5F44-4DE0-A0B0-A878619D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014D6-1D69-4F70-A5E8-26271283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7031E-3552-4293-931B-5BDE37556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B26D0-2AA6-4EA4-BA44-CF197C8E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DF3E2-B52D-4849-B398-BFA8B893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014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文旅事业新闻综述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国内外文旅事业发展概况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重大文旅政策解读与影响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热门文旅项目与案例分享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科技创新在文旅行业应用及趋势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可持续发展理念在文旅事业中体现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挑战与机遇：未来文旅事业发展前瞻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国内外文旅事业发展概况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国内文化旅游事业呈现出深度融合的趋势，各地纷纷推出具有地域特色的文化旅游产品和活动，丰富了市场供给。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文化旅游融合加速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数字化技术在文旅领域的应用日益广泛，如虚拟现实、增强现实等技术为游客带来沉浸式体验，推动了文旅产业的创新发展。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数字化赋能文旅创新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随着国民经济水平的提升，文旅消费市场不断扩大，游客对高品质文旅产品的需求持续增长。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文旅消费市场持续扩大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国内文旅事业现状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全球化与本土化相结合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国际文旅事业在全球化发展的同时，更加注重本土文化的挖掘和传承，推动文化旅游的多元化发展。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科技创新引领文旅变革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国际文旅事业借助科技创新，推动文化旅游产业的转型升级，为游客提供更加便捷、智能的旅游服务。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可持续发展成为重要议题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随着全球环境问题的日益严峻，可持续发展成为国际文旅事业的重要议题，各国纷纷推出绿色旅游、生态旅游等环保旅游产品。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国际文旅事业趋势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75" r="28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国内文旅事业注重文化传承和创新发展，国际文旅事业则更加注重多元化和可持续发展。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国内外文旅事业发展各具特色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通过加强国际交流与合作，可以学习借鉴国际先进经验和技术，推动我国文旅事业的快速发展。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在全球化和数字化背景下，应把握发展机遇，推动文旅深度融合，打造具有国际影响力的文化旅游品牌。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把握发展机遇，推动文旅融合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对比分析与发展启示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重大文旅政策解读与影响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非物质文化遗产保护政策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加强对非物质文化遗产的保护和传承，推动中华优秀传统文化创造性转化和创新性发展。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文化和旅游部成立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国家层面加强文化和旅游融合发展，推动文旅事业迈上新台阶。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国家级文化和旅游消费示范城市创建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通过政策引导和财政支持，鼓励各地开展文旅消费促进活动，提升文旅消费水平。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38" r="27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各地纷纷出台文旅融合发展规划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结合本地实际，制定文旅融合发展的长期规划和短期行动计划。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特色文化小镇和旅游度假区建设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依托本地文化资源和旅游资源，打造一批特色鲜明、功能完善的文化小镇和旅游度假区。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地方文旅消费券和优惠措施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通过发放文旅消费券、实施景区门票优惠等措施，刺激文旅消费市场活力。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文旅融合成为行业发展趋势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在政策推动下，文旅融合将成为未来文化旅游行业的重要发展方向。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文旅消费市场潜力巨大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随着居民消费升级和出游意愿增强，文旅消费市场将迎来更加广阔的发展空间。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行业创新能力和服务质量不断提升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在政策引导和市场竞争双重驱动下，文旅行业将不断加强创新能力建设，提升服务质量和水平。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政策对行业影响及展望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热门文旅项目与案例分享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上海迪士尼度假区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作为中国大陆第一座迪士尼度假区，上海迪士尼以丰富的娱乐设施和独特的迪士尼文化吸引了大量游客，成为国内外知名的主题公园之一。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北京环球度假区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北京环球度假区是全球第五个、亚洲第三个环球影城，以经典电影IP为主题，打造了七大主题景区和三大配套设施，为游客带来沉浸式的娱乐体验。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珠海长隆国际海洋度假区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珠海长隆国际海洋度假区是全球最大的主题式旅游度假区之一，包括长隆海洋王国、长隆横琴国际马戏城等多个主题公园和酒店，以海洋文化为主题，为游客提供多元化的娱乐和休闲体验。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主题公园类项目案例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乌镇是中国江南地区著名的古镇之一，以其悠久的历史文化和独特的水乡风貌吸引了大量游客。乌镇注重保护传统文化和建筑风貌，同时开发旅游业，实现了古镇的可持续发展。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丽江古城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丽江古城是中国云南省的一座历史文化名城，以其独特的纳西族文化和古建筑风貌闻名于世。丽江古城注重保护传统文化和生态环境，同时推动旅游业发展，成为国内外知名的旅游目的地。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西递宏村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西递宏村是中国安徽省黄山市的两个古村落，以其精美的徽派建筑和田园风光吸引了大量游客。西递宏村注重保护传统建筑和村落风貌，同时发展旅游业，实现了古村落的保护与利用相结合。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古镇古村类项目案例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https://d.book118.com/445020141003011114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2024-09-20T22:50:25.356</cp:lastPrinted>
  <dcterms:created xsi:type="dcterms:W3CDTF">2024-09-20T14:50:25Z</dcterms:created>
  <dcterms:modified xsi:type="dcterms:W3CDTF">2024-09-20T14:50:27Z</dcterms:modified>
</cp:coreProperties>
</file>