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3465E-B269-4D19-A412-D009FE308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29B75-7764-4DBE-807F-FEA44B714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74BC8-3AF5-4784-8FE6-053325505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CD048-4B2C-4434-9823-F28182EE8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4FFCC0-2543-4103-B7AF-F7500DBE7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D6EF8A-31E2-4A32-A196-F5B211A56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0AE952-C54A-4F89-A06A-A04342C5C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5BF16-9C1A-4465-8C2E-175FFF4C0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9329F-7746-488E-B010-8C166689C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5A9FD-88D1-4BE6-9318-FC34321E4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584D0-8732-49C5-8357-29F9BF397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2021312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《智能内窥镜系统》PPT课件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系统组成和工作原理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智能内窥镜系统的优势和特点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应用领域和市场前景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案例分析和发展趋势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分析当前智能内窥镜系统的研究现状和存在的问题，提出本研究的必要性和重要性。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介绍智能内窥镜系统的研究目的和背景，阐述其在医疗、工业等领域的应用价值和发展前景。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19" b="108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智能内窥镜系统的定义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定义智能内窥镜系统，阐述其基本组成和工作原理。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介绍智能内窥镜系统的关键技术，如图像处理、机器视觉、人工智能等。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系统组成和工作原理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用于捕捉内窥镜视野内的图像，将图像转换为数字信号。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摄像头模块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对摄像头捕捉的图像进行预处理、增强和识别等操作。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图像处理模块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控制内窥镜的移动、转向和调节等操作，实现内窥镜检查。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控制器模块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为内窥镜提供电力支持。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电源模块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内窥镜的硬件组成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对内窥镜捕捉的图像进行预处理、增强和识别等操作，提高图像质量。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图像处理功能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导航功能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诊断支持功能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数据管理功能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通过软件算法实现内窥镜的自动导航，减少医生的工作量。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通过软件算法对内窥镜视野内的图像进行分析，辅助医生进行疾病诊断。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对内窥镜检查过程中的数据进行记录、存储和管理，方便医生进行回顾和分析。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内窥镜的软件功能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内窥镜检查前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医生根据患者的病情和检查需求选择合适的内窥镜，并进行检查前的准备工作。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内窥镜检查中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医生通过控制器模块控制内窥镜进入患者体内进行检查，同时通过软件功能对图像进行处理、分析和诊断。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内窥镜检查后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医生根据内窥镜视野内的图像和软件分析结果，对患者进行诊断和治疗方案制定。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智能内窥镜系统的优势和特点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智能内窥镜系统能够实时获取并显示内窥镜图像，帮助医生及时发现病变。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实时检测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系统具备自动识别和诊断功能，能够快速准确地识别病变部位和性质。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通过智能分析，医生可以快速定位病变部位，提高诊断效率。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实时检测和诊断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高清显示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智能内窥镜系统能够提供高清晰度的内窥镜图像，帮助医生更准确地观察病变。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精确测量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系统具备精确的测量 功能，能够测量病变的大小、形状等参数，为医生提供更准确的数据支持。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高清图像和精确测量有助于提高医生对病变的判断准确性。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高清图像和精确测量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https://d.book118.com/445020213122011044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2024-09-06T16:34:15.917</cp:lastPrinted>
  <dcterms:created xsi:type="dcterms:W3CDTF">2024-09-06T08:34:15Z</dcterms:created>
  <dcterms:modified xsi:type="dcterms:W3CDTF">2024-09-06T08:34:17Z</dcterms:modified>
</cp:coreProperties>
</file>