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DE3E46-6D53-49D0-B14A-3AF84F40A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B609AE-6388-4761-8CDD-5B94741469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2BC8AB-ED7C-4950-8B9A-011CB73C3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6C8B6F-C2D9-4CEA-A3EA-6A0FCACD7F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7A6DE2-4FF4-4545-9070-86DB3DD07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832BF7-27E7-4240-BD08-479AB3966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3C276B-3D5A-4581-8E5D-B4682A5F5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A5C540-63BE-4F16-9B62-C89EE9DB76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C50776-9741-4FA7-ACBE-4220F4490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756FCC-3967-4C09-9DBD-7BDF115BF8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F1549D-DAD2-4BA0-BB57-A4DB69ABC0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5021224341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儿童牙齿健康的重要性：预防龋齿的关键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儿童牙齿发育及特点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龋齿的成因与危害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预防龋齿的方法与措施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家长在孩子牙齿健康中的角色与责任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学校和社会在儿童牙齿健康中的作用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强调儿童牙齿健康的重要性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引出预防龋齿的话题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儿童期是牙齿发育和口腔健康习惯形成的关键时期，因此，关注儿童牙齿健康至关重要。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龋齿是儿童最常见的牙齿问题之一，通过预防措施可以有效降低龋齿的发生率。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影响咀嚼和消化功能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影响面部发育和美观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预防口腔疾病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全身健康的保障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儿童牙齿健康的重要性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保持牙齿健康可以预防口腔疾病，如龋齿、牙髓炎、根尖周炎等，避免给孩子带来痛苦和治疗负担。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牙齿的健康状况直接影响面部发育和美观，一口健康、整齐的牙齿可以提升孩子的自信心和社交能力。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健康的牙齿能够充分咀嚼食物，有助于减轻胃肠道负担，促进营养吸收。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口腔健康与全身健康密切相关，牙齿问题可能引发其他系统疾病，如心血管疾病、糖尿病等。因此，关注儿童牙齿健康也是保障其全身健康的重要措施。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儿童牙齿发育及特点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607" r="3060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通常在婴儿出生后的6个月内开始长出，至2-3岁长齐，共20颗。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乳牙发育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在6岁左右，乳牙开始逐渐脱落，恒牙开始长出。至12-13岁左右，大部分恒牙已经长齐，共28颗（不包括智齿）。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恒牙发育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乳牙与恒牙的发育过程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491" r="1649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牙釉质较薄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牙缝较大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牙髓腔较大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儿童的牙釉质相比成人更薄，因此更容易受到酸的侵蚀。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儿童牙齿间的缝隙较大，容易滞留食物残渣和细菌，增加龋齿风险。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儿童牙齿的牙髓腔相对较大，一旦龋齿发生，很容易波及牙髓，引起疼痛。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儿童牙齿结构特点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374" r="2537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48" r="16948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7095" r="709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儿童牙齿生长过程中的问题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乳牙未能按时脱落，导致恒牙无法正常萌出。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恒牙萌出位置不正、萌出过早或过晚等问题。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牙齿排列不整齐，拥挤在一起，影响美观和口腔功能。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儿童活泼好动，容易发生牙齿外伤，如牙齿折断、脱落等。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乳牙滞留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恒牙萌出异常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牙齿拥挤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牙齿外伤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龋齿的成因与危害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龋齿的成因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过多摄入高糖、高酸性食物和饮料，如糖果、蛋糕、碳酸饮料等。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未能有效刷牙、使用牙线清洁牙缝，导致食物残渣和细菌在口腔内滋生。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牙齿排列不整齐、牙缝过大等问题，容易使食物残渣滞留，增加龋齿风险。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不良饮食习惯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不注意口腔卫生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牙齿结构异常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影响咀嚼功能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感染与并发症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影响恒牙发育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龋齿对儿童健康的危害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龋齿若不及时治疗，可能引发牙髓炎、根尖周炎等感染，严重时甚至可能导致牙齿脱落。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乳牙龋齿若不及时处理，可能影响恒牙的正常发育和萌出，导致恒牙排列不整齐等问题。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龋齿会导致牙齿疼痛、敏感，影响儿童的咀嚼功能，进而影响营养摄入和消化吸收。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龋齿可能导致儿童在同龄人中产生自卑感，不愿与人交流，影响社交能力的发展。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自卑与社交障碍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610" r="61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学习注意力不集中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心理健康问题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7178" b="717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牙齿疼痛或不适可能使儿童在课堂上分心，降低学习效率。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长期受龋齿困扰的儿童可能出现焦虑、抑郁等心理健康问题。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龋齿对儿童心理的影响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预防龋齿的方法与措施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https://d.book118.com/445021224341011120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2024-09-23T17:03:17.697</cp:lastPrinted>
  <dcterms:created xsi:type="dcterms:W3CDTF">2024-09-23T09:03:17Z</dcterms:created>
  <dcterms:modified xsi:type="dcterms:W3CDTF">2024-09-23T09:03:19Z</dcterms:modified>
</cp:coreProperties>
</file>