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39503-11D3-4715-80A4-9F2FF233D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BEB16-0D42-418F-A5C0-80E77EEED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945D0-A33C-4644-8AFB-06055C3EE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1D3DE-A589-401D-BCF3-97AB152D8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2FCBA0-7029-4316-956A-79FD283C5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0E3652-708E-4153-BD95-F2EC215C9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8481B1-CF00-4426-BB57-ED67D51FC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4E70A-FAAF-4E90-BEE5-BBAA54939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673FF-146A-42A5-B79E-1866C72DA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F6123-9ACA-49FE-B273-6C3130AE5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5AB1A-14C6-4875-A4A1-405376EE5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221210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理性思考避免消极情绪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理性思考与情绪管理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消极情绪产生原因及影响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理性思考方法与技巧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避免消极情绪策略与实践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理性思考与情绪管理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理性思考是一种基于逻辑、推理和客观分析的思考方式，它强调对问题的深入理解和全面考虑，避免受到主观偏见和情感因素的影响。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理性思考能够帮助我们更准确地理解问题本质，做出明智的决策，并有效地解决问题。它有助于我们克服情绪冲动，避免盲目行动，提高自我控制力和决策质量。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理性思考定义及重要性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情绪管理是指通过一系列策略和方法，对自己的情绪进行识别、评估、调整和表达的过程，以达到情绪稳定和心理健康的目的。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情绪管理对于个人心理健康和人际关系至关重要。它能够帮助我们更好地应对压力和挑战，减少情绪波动和消极情绪的影响，提高生活质量和工作效率。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69" r="209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353" b="1135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理性思考和情绪管理是相互关联的两个方面。理性思考有助于我们更好地理解和处理情绪问题，而良好的情绪管理则有助于我们在冷静、平和的状态下进行理性思考。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理性思考和情绪管理的共同目标是促进个人心理健康和幸福感。通过培养理性思考能力和提高情绪管理水平，我们可以更好地应对生活中的挑战和压力，保持积极向上的心态。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理性思考与情绪管理关系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消极情绪产生原因及影响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某些疾病或药物可能导致情绪波动，产生消极情绪。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压力、挫折、失败等负面事件，以及不良的生活和工作环境都可能导致消极情绪的产生。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个人的性格、认知方式、情绪调节能力等心理因素也会影响消极情绪的产生。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消极情绪产生原因分析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长期处于消极情绪中可能导致焦虑、抑郁等心理问题，影响心理健康。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消极情绪可能导致个人行为异常，如易怒、攻击性强、社交障碍等。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消极情绪会降低个人的工作效率和创造力，影响职业发展。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消极情绪对个人影响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消极情绪容易在团队中传播，破坏团队氛围，导致团队士气低落。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团队氛围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833" r="3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团队绩效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消极情绪会影响团队成员之间的信任和合作，降低团队协作效率。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消极情绪可能导致团队成员工作态度消极，影响团队整体绩效。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消极情绪对团队影响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理性思考方法与技巧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清晰界定问题，避免模糊和歧义，以便集中精力解决核心问题。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833" r="1983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753" r="2175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全面了解问题的背景、相关因素和潜在影响，确保掌握充分的信息。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梳理问题中各要素之间的关系，识别因果关系和相互影响，以深入理解问题本质。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分析关系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客观分析问题本质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从具体事例中提炼出普遍规律，以便更好地理解和预测类似情况。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归纳推理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根据已知的前提和逻辑规则，推导出新的结论或预测未来可能的结果。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演绎推理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402" b="1240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对信息和观点进行批判性分析，评估其可靠性和合理性，避免盲目接受或拒绝。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运用逻辑思维进行推理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https://d.book118.com/445022121012011100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2024-09-07T17:58:44.148</cp:lastPrinted>
  <dcterms:created xsi:type="dcterms:W3CDTF">2024-09-07T09:58:44Z</dcterms:created>
  <dcterms:modified xsi:type="dcterms:W3CDTF">2024-09-07T09:58:46Z</dcterms:modified>
</cp:coreProperties>
</file>