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8AA4F-5D05-4364-BEE7-EBBD3B378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BE490-A5CD-4991-9717-49A63E83A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F8648-6E20-486B-AA7B-F34A3AB26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63212-08DB-4EBA-8050-3C461A995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EBB5A-4858-49BD-A674-2F3BF15B5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27FF68-B17A-4145-ACF5-A92B19EC4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E4D693-C9DB-48F5-9705-11CAA6E6B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816D7-78AF-4E08-88BC-0E984A110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917E9-BD5A-4894-AA74-2BD8BD459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9187C-0916-4DB7-8496-B36FF44BC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F82A4-D4DF-4B66-9EC6-9731CA00A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22210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函数与图象复习ppt课件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函数的图象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常见的函数类型与图象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函数与图象的应用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函数与图象的复习题及解析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函数是数学中一个重要的概念，它描述了两个变量之间的关系。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函数是一种特殊的对应关系，它规定了在一个数集X中的每一个数x，按照某种规则，唯一对应数集Y中的一个数y。这种对应关系具有方向性，即只能由X中的数映射到Y中的数，不允许Y中的数映射到X中。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9" b="4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函数的表示方法有多种，包括解析法、表格法和图象法。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解析法是通过数学表达式来表示函数，例如$y = f(x)$。表格法是通过表格的形式列出函数的输入和输出值，适用于离散的函数。图象法是通过绘制函数的图象来表示函数，适用于连续的函数。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函数的表示方法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函数的性质包括奇偶性、单调性、周期性和对称性等。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奇偶性是指函数是否关于原点对称或关于y轴对称；单调性是指函数在某一区间内的增减性；周期性是指函数是否具有周期性变化；对称性是指函数是否关于某一直线或点对称。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函数的图象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函数图象的绘制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确定函数表达式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首先需要确定函数的解析式，包括一次函数、二次函数、三角函数等。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确定自变量取值范围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根据函数的定义域，确定自变量的取值范围，确保函数值有意义。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描点作图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根据函数表达式和自变量的取值范围，在平面坐标系中描出相应的点，然后通过这些点绘制出函数的图象。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奇偶性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单调性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凸凹性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函数图象的特性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判断函数图象是否关于原点对称或关于y轴对称，从而确定函数的奇偶性。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通过观察函数图象的升降趋势，判断函数的单调性。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对于具有周期性的函数，其图象通常呈现周期性的重复模式。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对于二次函数或高阶函数，其图象可能呈现凸起或凹陷的形态。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0" r="168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408" r="340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函数图象的变换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将函数图象沿x轴或y轴方向平移一定的距离，得到新的函数图象。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将函数图象在x轴或y轴方向上伸缩一定的比例，得到新的函数图象。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将函数图象沿某条直线翻折，得到新的函数图象。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将函数图象绕原点旋转一定的角度，得到新的函数图象。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平移变换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伸缩变换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翻折变换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旋转变换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常见的函数类型与图象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线性关系，斜率代表变化趋势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一次函数的标准形式为 y = ax + b，其中 a 和 b 是常数，a ≠ 0。图象是一条直线，斜率为 a，截距为 b。当 a &gt; 0 时，函数为增函数，图象从左下到右上上升；当 a &lt; 0 时，函数为减函数，图象从左上到右下下降。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一次函数与图象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https://d.book118.com/445022210132011104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2024-09-14T03:36:51.818</cp:lastPrinted>
  <dcterms:created xsi:type="dcterms:W3CDTF">2024-09-13T19:36:51Z</dcterms:created>
  <dcterms:modified xsi:type="dcterms:W3CDTF">2024-09-13T19:36:53Z</dcterms:modified>
</cp:coreProperties>
</file>