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3445AAB-0448-41E0-B0D7-2239C929C4F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E623A-2624-4FBA-B40F-E3EED6E6C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BD0BA-CBDE-434C-BAAB-99989CB53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E99F54-E3DC-42AC-86FD-539AEFA9F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23D59B-E477-4F9D-9116-EB6F35385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48A49D-4226-4BEE-8936-740E00201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AD5C60-0BB1-46CC-96F6-34E0CE1F4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F8C5AE-5ED5-4F26-832E-0E05D621D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80C1B-E0C1-4DFF-9FAF-53A67CEA6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4F857B-634A-41AD-BD0E-5DD7181CD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BC3BAF-A143-4303-88C9-A14C777BC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FDA6B-04B5-46E0-ADB0-B3CF43D6A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141FD78-BF26-4736-8AE4-EAD18112E11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FAF1BF3-4734-4F68-BFCB-B55B4831C8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022224104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糖尿病的足部病变与足部保健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糖尿病的流行病学和病理生理学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糖尿病足部病变的分类和临床表现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糖尿病足部病变的预防和保健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足部保健常见问题及处理方法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糖尿病患者足部保健的心理和社会支持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糖尿病的流行病学和病理生理学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糖尿病的概述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糖尿病是一种慢性病，世界范围内的发病率呈上升趋势。主要分为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型和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型两种，病因和发病机制有所不同。并发症包括足部病变等问题。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糖尿病的流行病学数据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尤其是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型糖尿病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全球糖尿病患者增加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患病率不同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不同地区、年龄、性别差异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导致发病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生活方式和遗传因素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病因原因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研究结果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型糖尿病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胰岛素抵抗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病理生理学改变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全身器官受影响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血糖控制不佳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导致并发症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糖尿病的病理生理学特点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型糖尿病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胰岛素分泌不足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糖尿病足部病变的发病机制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糖尿病足部病变是糖尿病患者最常见的并发症之一。高血糖会损害小血管和神经，导致感觉和血液循环障碍。脚底易受伤、感染，严重时可能引发截肢。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糖尿病足部病变防护措施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预防感染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定期检查足部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减少皮肤破损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保持足部干燥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减少受压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穿合适鞋袜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保护足底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避免裸脚行走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糖尿病足部病变的分类和临床表现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神经性病变的症状和表现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神经性病变是糖尿病足部病变中较为常见的一种类型。患者可能出现麻木、刺痛、感觉异常等症状。患者易忽略脚部损伤，应定期检查以预防并发症发生。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动脉性病变的症状和表现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导致溃疡和坏疽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血液循环不畅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可能伴随疼痛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脚部发凉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常见症状之一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步态异常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感染性病变的表现及处理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易感染足部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免疫功能降低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表明感染严重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脓液流出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常见症状之一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局部红肿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不同类型的足部病变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麻木、刺痛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神经性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血液循环不畅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动脉性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免疫功能降低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感染性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多种因素共同作用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混合性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动脉性病变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早期干预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改善血液循环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感染性病变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洁净伤口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使用抗生素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混合性病变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综合治疗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根据症状处理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病变处理方式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神经性病变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保持足部清洁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糖尿病足部病变的重要性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糖尿病足部病变可能导致严重并发症，如截肢。及早发现和有效干预对患者的生活质量至关重要。建议糖尿病患者定期检查足部状况，注意保持足部卫生，避免受伤感染。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糖尿病足部病变的预防和保健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糖尿病足部病变的预防措施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避免血糖波动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良好的血糖控制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及时发现问题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定期检查足部感觉和血液循环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保持足部卫生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合理穿着鞋袜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日常生活中的足部保健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保持干燥清洁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每天检查脚底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避免热水浸泡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洗脚时使用温水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避免高跟鞋和拖鞋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穿戴舒适透气的鞋袜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https://d.book118.com/445022224104011123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19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糖尿病的足部病变与足部保健</vt:lpstr>
      <vt:lpstr>目录</vt:lpstr>
      <vt:lpstr>第1章 糖尿病的流行病学和病理生理学</vt:lpstr>
      <vt:lpstr> </vt:lpstr>
      <vt:lpstr>糖尿病的流行病学数据</vt:lpstr>
      <vt:lpstr>糖尿病的病理生理学特点</vt:lpstr>
      <vt:lpstr>糖尿病足部病变的发病机制</vt:lpstr>
      <vt:lpstr>糖尿病足部病变防护措施</vt:lpstr>
      <vt:lpstr>第2章 糖尿病足部病变的分类和临床表现</vt:lpstr>
      <vt:lpstr> </vt:lpstr>
      <vt:lpstr>动脉性病变的症状和表现</vt:lpstr>
      <vt:lpstr>感染性病变的表现及处理</vt:lpstr>
      <vt:lpstr>不同类型的足部病变</vt:lpstr>
      <vt:lpstr>病变处理方式</vt:lpstr>
      <vt:lpstr>糖尿病足部病变的重要性</vt:lpstr>
      <vt:lpstr>第3章 糖尿病足部病变的预防和保健</vt:lpstr>
      <vt:lpstr>糖尿病足部病变的预防措施</vt:lpstr>
      <vt:lpstr>日常生活中的足部保健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2024-09-27T01:10:56.130</cp:lastPrinted>
  <dcterms:created xsi:type="dcterms:W3CDTF">2024-09-26T17:10:56Z</dcterms:created>
  <dcterms:modified xsi:type="dcterms:W3CDTF">2024-09-26T17:10:58Z</dcterms:modified>
</cp:coreProperties>
</file>