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7F29-8D23-475B-89A2-800F151A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493EF-7A40-4515-9920-ABF430AE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47579-99DD-450A-8BCF-43AE07A25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F910A-B7CD-4EE7-964B-C11C420F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A98D0-0A84-47EF-9CCA-7308799E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58909-2F2E-46A7-BD2C-E8FC7B8C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EE779-BDA2-4A4B-AC74-14BA2D33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FEFB1-31B7-4CE4-B76F-495727EC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8C46A-0415-4360-9D5F-C4370E9FF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B4544-5C0D-493F-A6F8-6C2C83C8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D4F02-4B5F-4D12-85C7-A64B20D4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4133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管理学组织结构与设计课件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组织结构与管理效能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组织文化与组织结构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未来组织结构展望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组织结构是组织内部各单位间的关系和界限，以及这些单位与外部环境之间的相互关系。它描述了组织内部各组成部分如何相互关联，以及它们在实现组织目标中的角色和职责。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组织结构决定了组织的运行方式和效率，是组织设计和管理的核心内容。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750" b="15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组织结构可以帮助明确各个部门和职位的职责和权力，确保组织内部的协调和合作。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明确职责和权力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促进战略实施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合理的组织结构能够提高组织的运营效率，减少资源浪费，降低成本。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组织结构是组织战略实施的基础，能够支持组织战略目标的实现。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良好的组织结构能够为员工提供更好的工作环境和发展机会，提高员工的工作绩效。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一种简单的组织结构形式，具有明确的上下级关系和垂直指挥链。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根据职能划分部门，各部门在其专业领域内具有相对独立的权力和责任。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结合了直线型和职能型的特征，通过项目或产品线来协调不同部门的工作。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事业部型组织结构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一种分权制的组织结构，各个事业部在运营上具有一定的独立性。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组织结构设计应注重提高工作效率，减少冗余和不必要的层级，促进信息流通和决策速度。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组织结构设计应具有一定的灵活性，能够适应外部环境的变化和组织发展的需求。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组织结构设计应注重各部门和岗位之间的协作配合，形成协同效应，提升整体绩效。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组织结构设计应与组织目标相一致，确保各部门和岗位的工作能够协同实现总体目标。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组织层级和部门划分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根据工作分析结果，确定组织层级和部门划分，形成结构图。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对组织内的各个职位和部门进行详细的工作分析，了解其职责、工作量和工作流程。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明确组织目标和战略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在组织结构设计之前，需要明确组织的使命、愿景和战略，为结构设计提供指导。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岗位设置与职责明确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基于组织层级和部门划分，为每个岗位设置具体的职责和权限。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制定组织流程和协作机制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建立组织的流程体系，包括信息流、决策流、工作流等，确保各部门之间的协同高效。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组织结构设计的限制因素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行业特点和竞争环境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不同行业的组织面临不同的竞争环境，需要针对行业特点进行结构设计。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公司规模和发展阶段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组织的规模和发展阶段会影响组织结构的选择，不同规模和发展阶段的公司需要不同的组织结构。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技术创新和变革能力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随着技术的不断进步和创新，组织的结构也需要不断调整以适应变化。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人力资源和管理能力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组织结构的设计还需要考虑公司现有的人力资源和管理能力，以确保结构的可实施性。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https://d.book118.com/445024133222011122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2024-09-26T03:47:10.739</cp:lastPrinted>
  <dcterms:created xsi:type="dcterms:W3CDTF">2024-09-25T19:47:10Z</dcterms:created>
  <dcterms:modified xsi:type="dcterms:W3CDTF">2024-09-25T19:47:12Z</dcterms:modified>
</cp:coreProperties>
</file>