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KGQVDS+MS-UIGothic"/>
      <p:regular r:id="rId18"/>
    </p:embeddedFont>
    <p:embeddedFont>
      <p:font typeface="TLQKJR+MSFFWE+ArialMT"/>
      <p:regular r:id="rId19"/>
    </p:embeddedFont>
    <p:embeddedFont>
      <p:font typeface="KDGKIK+RBPRWQ+MicrosoftYaHei"/>
      <p:regular r:id="rId20"/>
    </p:embeddedFont>
    <p:embeddedFont>
      <p:font typeface="DGGUEW+LDGVFP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5468E-319A-4C82-81A3-95A00B18E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34D671-D02A-4D24-B56A-D333C87D6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DE8FD6-958A-44C8-9A2C-CA61FD415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860A1C-8671-47CF-B052-21F3E2224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A9B0C4-CF24-4778-8866-70B06F676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DB0DE3-166A-4083-AC51-795503D5E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702DEA-D7CD-4D07-AADE-AC8679E89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F642FD-83FA-48B4-B76F-B2110ACCC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62E58-31CB-4E55-AA12-0AA8436BC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4BB85-7F3B-4EAA-BF68-45BBF3D36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1C1A1C-6315-42BB-B88C-947E8B422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03004114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15303500" y="914400"/>
            <a:ext cx="838200" cy="756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0460" y="2809057"/>
            <a:ext cx="83248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KGQVDS+MS-UIGothic"/>
                <a:cs typeface="KGQVDS+MS-UIGothic"/>
              </a:rPr>
              <a:t>面膜推广方案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资</a:t>
            </a:r>
            <a:r>
              <a:rPr sz="5700">
                <a:solidFill>
                  <a:srgbClr val="00A5B2"/>
                </a:solidFill>
                <a:latin typeface="KGQVDS+MS-UIGothic"/>
                <a:cs typeface="KGQVDS+MS-UIGothic"/>
              </a:rPr>
              <a:t>料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课</a:t>
            </a:r>
            <a:r>
              <a:rPr sz="5700">
                <a:solidFill>
                  <a:srgbClr val="00A5B2"/>
                </a:solidFill>
                <a:latin typeface="KGQVDS+MS-UIGothic"/>
                <a:cs typeface="KGQVD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7609" y="1428964"/>
            <a:ext cx="2091232" cy="2116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品介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绍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市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场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分析</a:t>
            </a:r>
          </a:p>
          <a:p>
            <a:pPr marL="0" marR="0">
              <a:lnSpc>
                <a:spcPts val="2865"/>
              </a:lnSpc>
              <a:spcBef>
                <a:spcPts val="199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推广策略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0860" y="2516504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KGQVDS+MS-UIGothic"/>
                <a:cs typeface="KGQVDS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7609" y="3282670"/>
            <a:ext cx="2085517" cy="1491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50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650">
                <a:solidFill>
                  <a:srgbClr val="00A5B2"/>
                </a:solidFill>
                <a:latin typeface="SimSun"/>
                <a:cs typeface="SimSun"/>
              </a:rPr>
              <a:t>营销</a:t>
            </a:r>
            <a:r>
              <a:rPr sz="2650">
                <a:solidFill>
                  <a:srgbClr val="00A5B2"/>
                </a:solidFill>
                <a:latin typeface="KGQVDS+MS-UIGothic"/>
                <a:cs typeface="KGQVDS+MS-UIGothic"/>
              </a:rPr>
              <a:t>活</a:t>
            </a:r>
            <a:r>
              <a:rPr sz="2650">
                <a:solidFill>
                  <a:srgbClr val="00A5B2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2865"/>
              </a:lnSpc>
              <a:spcBef>
                <a:spcPts val="1337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预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期效果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64335" y="3320376"/>
            <a:ext cx="2002155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KDGKIK+RBPRWQ+MicrosoftYaHei"/>
                <a:cs typeface="KDGKIK+RBPRWQ+MicrosoftYaHei"/>
              </a:rPr>
              <a:t>Contents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07609" y="4515064"/>
            <a:ext cx="2433815" cy="881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TLQKJR+MSFFWE+ArialMT"/>
                <a:cs typeface="TLQKJR+MSFFWE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总结</a:t>
            </a:r>
            <a:r>
              <a:rPr sz="2700">
                <a:solidFill>
                  <a:srgbClr val="00A5B2"/>
                </a:solidFill>
                <a:latin typeface="KGQVDS+MS-UIGothic"/>
                <a:cs typeface="KGQVDS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81600" y="378602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600">
                <a:solidFill>
                  <a:srgbClr val="00A5B2"/>
                </a:solidFill>
                <a:latin typeface="KGQVDS+MS-UIGothic"/>
                <a:cs typeface="KGQVDS+MS-UIGothic"/>
              </a:rPr>
              <a:t>品介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品特点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高效保湿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轻</a:t>
            </a: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盈透气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易于清</a:t>
            </a:r>
            <a:r>
              <a:rPr sz="2000">
                <a:solidFill>
                  <a:srgbClr val="00A5B2"/>
                </a:solidFill>
                <a:latin typeface="SimSun"/>
                <a:cs typeface="SimSun"/>
              </a:rPr>
              <a:t>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555304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采用独特的保湿配方，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肌肤提供持久的保湿效果。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面膜材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质轻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盈，透气性好，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不易引起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敏。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使用后容易清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洁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，不留下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任何粘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腻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适用人群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油性肌肤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控油面膜可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调节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油性肌肤的油脂分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干性肌肤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14894" y="2354318"/>
            <a:ext cx="14912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泌，保持清爽。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2820408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干性肌肤，提供深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润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，</a:t>
            </a:r>
          </a:p>
          <a:p>
            <a:pPr marL="1524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解干燥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象。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35018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敏感肌肤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886063"/>
            <a:ext cx="31389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温和无刺激，适合敏感肌肤使用。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独特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卖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快速吸收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多效合一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KGQVDS+MS-UIGothic"/>
                <a:cs typeface="KGQVDS+MS-UIGothic"/>
              </a:rPr>
              <a:t>个性化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面膜中的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养成分能迅速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被肌肤吸收，达到快速滋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养的效果。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除了保湿功效外，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具有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不同肤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和需求，提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供多种款式和功效的面膜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57115" y="497305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美白、抗氧化等多种功效。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81600" y="378602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KGQVDS+MS-UIGothic"/>
                <a:cs typeface="KGQVDS+MS-UIGothic"/>
              </a:rPr>
              <a:t>市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场</a:t>
            </a:r>
            <a:r>
              <a:rPr sz="3600">
                <a:solidFill>
                  <a:srgbClr val="00A5B2"/>
                </a:solidFill>
                <a:latin typeface="KGQVDS+MS-UIGothic"/>
                <a:cs typeface="KGQVDS+MS-UIGothic"/>
              </a:rPr>
              <a:t>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目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市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20239" y="1709959"/>
            <a:ext cx="1898141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20">
                <a:solidFill>
                  <a:srgbClr val="FFFDFD"/>
                </a:solidFill>
                <a:latin typeface="DGGUEW+LDGVFP+MicrosoftYaHei-Bold"/>
                <a:cs typeface="DGGUEW+LDGVFP+MicrosoftYaHei-Bold"/>
              </a:rPr>
              <a:t>18-35</a:t>
            </a:r>
            <a:r>
              <a:rPr sz="2000" spc="20">
                <a:solidFill>
                  <a:srgbClr val="FFFDFD"/>
                </a:solidFill>
                <a:latin typeface="SimSun"/>
                <a:cs typeface="SimSun"/>
              </a:rPr>
              <a:t>岁</a:t>
            </a:r>
            <a:r>
              <a:rPr sz="2000" spc="20">
                <a:solidFill>
                  <a:srgbClr val="FFFDFD"/>
                </a:solidFill>
                <a:latin typeface="KGQVDS+MS-UIGothic"/>
                <a:cs typeface="KGQVDS+MS-UIGothic"/>
              </a:rPr>
              <a:t>女性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GQVDS+MS-UIGothic"/>
                <a:cs typeface="KGQVDS+MS-UIGothic"/>
              </a:rPr>
              <a:t>特定需求群体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个年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段的女性是面膜的主要消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群体，她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注重肌肤保养，追求肌肤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美白、保湿和抗衰老等功效。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如敏感肌肤、痘痘肌肤等特定需求的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者，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面膜的成分和功效有特殊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要求。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16804" y="3853719"/>
            <a:ext cx="26924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2000" spc="25">
                <a:solidFill>
                  <a:srgbClr val="FFFDFD"/>
                </a:solidFill>
                <a:latin typeface="KGQVDS+MS-UIGothic"/>
                <a:cs typeface="KGQVDS+MS-UIGothic"/>
              </a:rPr>
              <a:t>肤意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识较强</a:t>
            </a:r>
            <a:r>
              <a:rPr sz="2000" spc="25">
                <a:solidFill>
                  <a:srgbClr val="FFFDFD"/>
                </a:solidFill>
                <a:latin typeface="KGQVDS+MS-UIGothic"/>
                <a:cs typeface="KGQVDS+MS-UIGothic"/>
              </a:rPr>
              <a:t>的群体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这类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对护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肤有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高的要求，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面膜的功效、成分和品牌有一定的了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解和要求。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争情况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KGQVDS+MS-UIGothic"/>
                <a:cs typeface="KGQVDS+MS-UIGothic"/>
              </a:rPr>
              <a:t>国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际</a:t>
            </a: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品牌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81650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国内品牌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32850" y="341048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KGQVDS+MS-UIGothic"/>
                <a:cs typeface="KGQVDS+MS-UIGothic"/>
              </a:rPr>
              <a:t>新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兴</a:t>
            </a:r>
            <a:r>
              <a:rPr sz="2000" spc="25">
                <a:solidFill>
                  <a:srgbClr val="00A5B2"/>
                </a:solidFill>
                <a:latin typeface="KGQVDS+MS-UIGothic"/>
                <a:cs typeface="KGQVDS+MS-UIGothic"/>
              </a:rPr>
              <a:t>品牌和小品牌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如雅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诗兰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黛、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兰蔻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生堂等国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知名品牌，在市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上占据一定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额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高的品牌知名度和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美誉度。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13893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如自然堂、佰草集、欧莱雅等国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内知名品牌，在市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上也有一定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的影响力，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定的消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群体。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还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存在大量新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品牌和小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品牌，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些品牌在市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争激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烈，但也有一定的市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KGQVDS+MS-UIGothic"/>
                <a:cs typeface="KGQVD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消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费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者需求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9875" y="21056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KGQVDS+MS-UIGothic"/>
                <a:cs typeface="KGQVDS+MS-UIGothic"/>
              </a:rPr>
              <a:t>功效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KGQVDS+MS-UIGothic"/>
                <a:cs typeface="KGQVDS+MS-UIGothic"/>
              </a:rPr>
              <a:t>品牌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面膜的功效有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高的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要求，如美白、保湿、抗衰老、</a:t>
            </a:r>
          </a:p>
          <a:p>
            <a:pPr marL="17145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祛痘等。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563177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面膜的品牌也有一定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知度，品牌形象好、口碑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好的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品更受消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睐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32000" y="4764401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KGQVDS+MS-UIGothic"/>
                <a:cs typeface="KGQVDS+MS-UIGothic"/>
              </a:rPr>
              <a:t>成分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907269" y="4764401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KGQVDS+MS-UIGothic"/>
                <a:cs typeface="KGQVDS+MS-UIGothic"/>
              </a:rPr>
              <a:t>价格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32000" y="518399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面膜的成分也有一定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046719" y="524876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面膜的价格也有一定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032000" y="5431008"/>
            <a:ext cx="2364469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的要求，如天然、无添加、无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刺激等。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046719" y="5557373"/>
            <a:ext cx="243070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的敏感度，价格合理、性价比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875269" y="5865983"/>
            <a:ext cx="289127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高的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品更易受到消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者的青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睐</a:t>
            </a:r>
            <a:r>
              <a:rPr sz="1350">
                <a:solidFill>
                  <a:srgbClr val="000000"/>
                </a:solidFill>
                <a:latin typeface="KGQVDS+MS-UIGothic"/>
                <a:cs typeface="KGQVD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GGUEW+LDGVFP+MicrosoftYaHei-Bold"/>
                <a:cs typeface="DGGUEW+LDGVFP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81600" y="378602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KGQVDS+MS-UIGothic"/>
                <a:cs typeface="KGQVDS+MS-UIGothic"/>
              </a:rPr>
              <a:t>推广策略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上推广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0265" y="1214025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57D"/>
                </a:solidFill>
                <a:latin typeface="KGQVDS+MS-UIGothic"/>
                <a:cs typeface="KGQVDS+MS-UIGothic"/>
              </a:rPr>
              <a:t>社交媒体</a:t>
            </a:r>
            <a:r>
              <a:rPr sz="2000" spc="25">
                <a:solidFill>
                  <a:srgbClr val="00657D"/>
                </a:solidFill>
                <a:latin typeface="SimSun"/>
                <a:cs typeface="SimSun"/>
              </a:rPr>
              <a:t>营销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86629" y="1726938"/>
            <a:ext cx="6277867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利用微博、微信、抖音等社交媒体平台，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布关于面膜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品的介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绍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使用技巧和用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户评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价等内容，提高品牌知名度和用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粘性。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60265" y="2581814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57D"/>
                </a:solidFill>
                <a:latin typeface="KGQVDS+MS-UIGothic"/>
                <a:cs typeface="KGQVDS+MS-UIGothic"/>
              </a:rPr>
              <a:t>内容</a:t>
            </a:r>
            <a:r>
              <a:rPr sz="2000" spc="25">
                <a:solidFill>
                  <a:srgbClr val="00657D"/>
                </a:solidFill>
                <a:latin typeface="SimSun"/>
                <a:cs typeface="SimSun"/>
              </a:rPr>
              <a:t>营销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91379" y="3094728"/>
            <a:ext cx="64250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通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撰写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面膜知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文章、制作短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视频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教程等形式，提供有价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内容，吸引目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并提高品牌形象。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0265" y="395023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657D"/>
                </a:solidFill>
                <a:latin typeface="KGQVDS+MS-UIGothic"/>
                <a:cs typeface="KGQVDS+MS-UIGothic"/>
              </a:rPr>
              <a:t>搜索引擎</a:t>
            </a:r>
            <a:r>
              <a:rPr sz="2000" spc="25">
                <a:solidFill>
                  <a:srgbClr val="00657D"/>
                </a:solidFill>
                <a:latin typeface="SimSun"/>
                <a:cs typeface="SimSun"/>
              </a:rPr>
              <a:t>优</a:t>
            </a:r>
            <a:r>
              <a:rPr sz="2000">
                <a:solidFill>
                  <a:srgbClr val="00657D"/>
                </a:solidFill>
                <a:latin typeface="KGQVDS+MS-UIGothic"/>
                <a:cs typeface="KGQVDS+MS-UIGothic"/>
              </a:rPr>
              <a:t>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91379" y="4463153"/>
            <a:ext cx="64250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化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品关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键词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和网站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构，提高品牌在搜索引擎中的排名，增加曝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91379" y="4737472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光率。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60265" y="531802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57D"/>
                </a:solidFill>
                <a:latin typeface="SimSun"/>
                <a:cs typeface="SimSun"/>
              </a:rPr>
              <a:t>电</a:t>
            </a:r>
            <a:r>
              <a:rPr sz="2000" spc="25">
                <a:solidFill>
                  <a:srgbClr val="00657D"/>
                </a:solidFill>
                <a:latin typeface="KGQVDS+MS-UIGothic"/>
                <a:cs typeface="KGQVDS+MS-UIGothic"/>
              </a:rPr>
              <a:t>子</a:t>
            </a:r>
            <a:r>
              <a:rPr sz="2000" spc="25">
                <a:solidFill>
                  <a:srgbClr val="00657D"/>
                </a:solidFill>
                <a:latin typeface="SimSun"/>
                <a:cs typeface="SimSun"/>
              </a:rPr>
              <a:t>邮</a:t>
            </a:r>
            <a:r>
              <a:rPr sz="2000" spc="23">
                <a:solidFill>
                  <a:srgbClr val="00657D"/>
                </a:solidFill>
                <a:latin typeface="KGQVDS+MS-UIGothic"/>
                <a:cs typeface="KGQVDS+MS-UIGothic"/>
              </a:rPr>
              <a:t>件</a:t>
            </a:r>
            <a:r>
              <a:rPr sz="2000" spc="25">
                <a:solidFill>
                  <a:srgbClr val="00657D"/>
                </a:solidFill>
                <a:latin typeface="SimSun"/>
                <a:cs typeface="SimSun"/>
              </a:rPr>
              <a:t>营销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691379" y="5830943"/>
            <a:ext cx="642505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向已注册用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户发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品推荐、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惠信息等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邮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件，提高用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复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率和忠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060001"/>
                </a:solidFill>
                <a:latin typeface="KGQVDS+MS-UIGothic"/>
                <a:cs typeface="KGQVDS+MS-UIGothic"/>
              </a:rPr>
              <a:t>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线</a:t>
            </a:r>
            <a:r>
              <a:rPr sz="3000">
                <a:solidFill>
                  <a:srgbClr val="00A5B2"/>
                </a:solidFill>
                <a:latin typeface="KGQVDS+MS-UIGothic"/>
                <a:cs typeface="KGQVDS+MS-UIGothic"/>
              </a:rPr>
              <a:t>下推广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069" y="372036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KGQVDS+MS-UIGothic"/>
                <a:cs typeface="KGQVDS+MS-UIGothic"/>
              </a:rPr>
              <a:t>商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2000" spc="25">
                <a:solidFill>
                  <a:srgbClr val="FFFFFF"/>
                </a:solidFill>
                <a:latin typeface="KGQVDS+MS-UIGothic"/>
                <a:cs typeface="KGQVDS+MS-UIGothic"/>
              </a:rPr>
              <a:t>促</a:t>
            </a: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2000" spc="25">
                <a:solidFill>
                  <a:srgbClr val="FFFFFF"/>
                </a:solidFill>
                <a:latin typeface="KGQVDS+MS-UIGothic"/>
                <a:cs typeface="KGQVDS+MS-UIGothic"/>
              </a:rPr>
              <a:t>活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19245" y="372036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GQVDS+MS-UIGothic"/>
                <a:cs typeface="KGQVDS+MS-UIGothic"/>
              </a:rPr>
              <a:t>美容院合作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赠</a:t>
            </a:r>
            <a:r>
              <a:rPr sz="2000" spc="25">
                <a:solidFill>
                  <a:srgbClr val="FFFFFF"/>
                </a:solidFill>
                <a:latin typeface="KGQVDS+MS-UIGothic"/>
                <a:cs typeface="KGQVDS+MS-UIGothic"/>
              </a:rPr>
              <a:t>品活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278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2000" spc="25">
                <a:solidFill>
                  <a:srgbClr val="FFFFFF"/>
                </a:solidFill>
                <a:latin typeface="KGQVDS+MS-UIGothic"/>
                <a:cs typeface="KGQVDS+MS-UIGothic"/>
              </a:rPr>
              <a:t>下广告投放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1209" y="4839708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49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在商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场设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立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临时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展台或</a:t>
            </a:r>
          </a:p>
          <a:p>
            <a:pPr marL="9524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举办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，吸引潜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在客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并促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进产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售。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2675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与美容院合作，将面膜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品引入美容院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举办购买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指定数量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即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赠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送礼品的活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，刺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激消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欲望。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在地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铁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、公交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车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站等地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方投放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外广告，提高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品牌知名度。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568065" y="5525508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大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KGQVDS+MS-UIGothic"/>
                <a:cs typeface="KGQVDS+MS-UIGothic"/>
              </a:rPr>
              <a:t>售渠道和品牌影响力。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https://d.book118.com/445030041140011110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KGQVDS+MS-UIGothic</vt:lpstr>
      <vt:lpstr>SimSun</vt:lpstr>
      <vt:lpstr>TLQKJR+MSFFWE+ArialMT</vt:lpstr>
      <vt:lpstr>Times New Roman</vt:lpstr>
      <vt:lpstr>KDGKIK+RBPRWQ+MicrosoftYaHei</vt:lpstr>
      <vt:lpstr>DGGUEW+LDGVFP+MicrosoftYaHei-Bold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2024-09-15T16:50:40.358</cp:lastPrinted>
  <dcterms:created xsi:type="dcterms:W3CDTF">2024-09-15T08:50:40Z</dcterms:created>
  <dcterms:modified xsi:type="dcterms:W3CDTF">2024-09-15T08:50:41Z</dcterms:modified>
</cp:coreProperties>
</file>