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4D7BCB4-0B0E-43B6-A152-5B1A66DF9E3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9CD592-8F59-4922-8256-E40157FAD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F74AE8-0A9B-472A-9136-1D2112178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0F3D79-15AB-4B4A-9003-F457059CF6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BA8030-A2D5-469A-9B9F-4057FCA0AD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ABB47D-81B3-4BF0-AC7D-4F4743E269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1F02B4-57AA-4C40-AEBE-368DE575D4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F11E10-DFEA-49A2-98E2-C069CB6E3A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64951D-451B-4FEE-8E83-885B1CB2FA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1EDAA9-63B6-49E4-8A1F-6DC8FA7DD0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CE2F7E-0B35-4329-B324-E9854D867B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6C1675-4100-4FB6-A729-9E82D60AD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CF61492-7EA6-4028-96C9-C0B7A604B8F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14331CC-7D67-4ECF-8C85-519AD572107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030114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销售团队绩效评估与激励的培训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销售团队绩效评估与激励的重要性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销售团队绩效评估的方法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销售团队激励计划的设计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销售团队绩效评估与激励的实践案例分享</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销售团队绩效评估与激励的挑战与应对</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销售团队绩效评估与激励的重要性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引言</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销售团队绩效评估与激励是指通过对销售人员的表现进行定量和定性的评估，以激励他们提高工作业绩。这对企业的发展至关重要，能够激发团队的潜力，提高销售业绩。本次培训旨在帮助团队更好地理解和运用绩效评估和激励机制，以实现更好的业绩和发展目标。</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绩效评估的概念</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了解绩效评估的作用和原理</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绩效评估原理</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掌握不同的绩效评估方法和工具</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绩效评估方法</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探讨绩效评估对激励的影响</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绩效评估与激励关联</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不同类型激励案例</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奖金制度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晋升机制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培训机会</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有效激励计划制定</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目标明确</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激励措施具体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周期性评估</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绩效评估结果影响</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调整激励计划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激励策略优化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个人发展规划</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激励机制的设计</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激励机制设计原则</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公平性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激励性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可操作性</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绩效评估与激励的关联</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根据评估结果调整激励措施</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绩效评估调整激励</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针对不同团队成员制定激励策略</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激励计划优化建议</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激励计划对工作表现的影响</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激励对绩效影响</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绩效评估和激励机制的有效结合，能够激发团队的工作热情，提高整体业绩。通过本培训，希望团队能更全面地了解并应用绩效评估和激励机制，实现个人和团队的发展目标。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销售团队绩效评估的方法</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关键绩效指标的设定</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在确定适合销售团队的关键绩效指标时，需要考虑到指标的作用和影响。为了制定量化的目标和标准，可以对不同指标进行解释和讨论，以确保团队目标的明确性和可衡量性。</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绩效评估工具的应用</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关键绩效指标</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KPI</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全方位评估</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360</a:t>
            </a:r>
            <a:r>
              <a:rPr lang="zh-CN" sz="2200" b="1" strike="noStrike" spc="-1">
                <a:solidFill>
                  <a:schemeClr val="dk1"/>
                </a:solidFill>
                <a:latin typeface="微软雅黑"/>
                <a:ea typeface="微软雅黑"/>
              </a:rPr>
              <a:t>度评估</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排名评估</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绩效排名</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绩效评估过程的实施</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流程规范</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具体步骤</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应对策略</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挑战解决</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评估原则</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客观公平</a:t>
            </a:r>
            <a:endParaRPr lang="en-US" sz="3000" b="0" strike="noStrike" spc="-1">
              <a:solidFill>
                <a:srgbClr val="000000"/>
              </a:solidFill>
              <a:latin typeface="Arial"/>
            </a:endParaRPr>
          </a:p>
        </p:txBody>
      </p:sp>
      <p:sp>
        <p:nvSpPr>
          <p:cNvPr id="1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绩效提升</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根据数据改进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持续改进策略</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数据应用</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数据驱动决策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改进方向</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绩效策略</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绩效标准调整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团队激励</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数据分析与绩效改进</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分析数据</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数据意义</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数据价值</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绩效改进</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绩效评估数据的分析是提升团队绩效的重要步骤，根据数据结果可以制定出针对性的改进方案。持续改进策略和方法的实施可以帮助团队不断提高工作绩效，实现业绩目标的持续增长。</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销售团队激励计划的设计</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激励计划的分类</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在团队激励计划的设计中，首先需要了解激励计划的分类。不同的激励计划包括奖励制度、晋升机会、培训补贴等，每种形式都有其适用的场景和效果。因此，对于团队而言，选择合适的激励方式至关重要。</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激励计划的分类</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激发个人积极性</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奖励制度</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提升团队士气</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晋升机会</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提高员工专业能力</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培训补贴</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促进团队合作</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团队竞赛</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设计激励方案</a:t>
            </a:r>
            <a:endParaRPr lang="en-US" sz="2200" b="0" strike="noStrike" spc="-1">
              <a:solidFill>
                <a:srgbClr val="000000"/>
              </a:solidFill>
              <a:latin typeface="Arial"/>
            </a:endParaRPr>
          </a:p>
        </p:txBody>
      </p:sp>
      <p:sp>
        <p:nvSpPr>
          <p:cNvPr id="17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结合团队需求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考虑员工反馈</a:t>
            </a:r>
            <a:endParaRPr lang="en-US" sz="1500" b="0" strike="noStrike" spc="-1">
              <a:solidFill>
                <a:srgbClr val="000000"/>
              </a:solidFill>
              <a:latin typeface="Arial"/>
            </a:endParaRPr>
          </a:p>
        </p:txBody>
      </p:sp>
      <p:sp>
        <p:nvSpPr>
          <p:cNvPr id="1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影响团队表现</a:t>
            </a:r>
            <a:endParaRPr lang="en-US" sz="2200" b="0" strike="noStrike" spc="-1">
              <a:solidFill>
                <a:srgbClr val="000000"/>
              </a:solidFill>
              <a:latin typeface="Arial"/>
            </a:endParaRPr>
          </a:p>
        </p:txBody>
      </p:sp>
      <p:sp>
        <p:nvSpPr>
          <p:cNvPr id="18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激发工作动力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提高绩效水平</a:t>
            </a:r>
            <a:endParaRPr lang="en-US" sz="1500" b="0" strike="noStrike" spc="-1">
              <a:solidFill>
                <a:srgbClr val="000000"/>
              </a:solidFill>
              <a:latin typeface="Arial"/>
            </a:endParaRPr>
          </a:p>
        </p:txBody>
      </p:sp>
      <p:sp>
        <p:nvSpPr>
          <p:cNvPr id="1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持续改进</a:t>
            </a:r>
            <a:endParaRPr lang="en-US" sz="2200" b="0" strike="noStrike" spc="-1">
              <a:solidFill>
                <a:srgbClr val="000000"/>
              </a:solidFill>
              <a:latin typeface="Arial"/>
            </a:endParaRPr>
          </a:p>
        </p:txBody>
      </p:sp>
      <p:sp>
        <p:nvSpPr>
          <p:cNvPr id="18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根据实际情况调整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保持激励计划有效性</a:t>
            </a:r>
            <a:endParaRPr lang="en-US" sz="1500" b="0" strike="noStrike" spc="-1">
              <a:solidFill>
                <a:srgbClr val="000000"/>
              </a:solidFill>
              <a:latin typeface="Arial"/>
            </a:endParaRPr>
          </a:p>
        </p:txBody>
      </p:sp>
      <p:sp>
        <p:nvSpPr>
          <p:cNvPr id="18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激励计划的目标设定</a:t>
            </a:r>
            <a:endParaRPr lang="en-US" sz="3600" b="0" strike="noStrike" spc="-1">
              <a:solidFill>
                <a:schemeClr val="dk1"/>
              </a:solidFill>
              <a:latin typeface="Arial"/>
            </a:endParaRPr>
          </a:p>
        </p:txBody>
      </p:sp>
      <p:sp>
        <p:nvSpPr>
          <p:cNvPr id="1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确定具体目标</a:t>
            </a:r>
            <a:endParaRPr lang="en-US" sz="2200" b="0" strike="noStrike" spc="-1">
              <a:solidFill>
                <a:srgbClr val="000000"/>
              </a:solidFill>
              <a:latin typeface="Arial"/>
            </a:endParaRPr>
          </a:p>
        </p:txBody>
      </p:sp>
      <p:sp>
        <p:nvSpPr>
          <p:cNvPr id="18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明确激励计划的目的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设定可衡量的指标</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激励计划的实施与监督</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建立执行机制</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实施流程管理</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确保执行效果</a:t>
            </a:r>
            <a:endParaRPr lang="en-US" sz="2000" b="0" strike="noStrike" spc="-1">
              <a:solidFill>
                <a:srgbClr val="000000"/>
              </a:solidFill>
              <a:latin typeface="Arial"/>
            </a:endParaRPr>
          </a:p>
        </p:txBody>
      </p:sp>
      <p:sp>
        <p:nvSpPr>
          <p:cNvPr id="19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监督机制</a:t>
            </a:r>
            <a:endParaRPr lang="en-US" sz="3000" b="0" strike="noStrike" spc="-1">
              <a:solidFill>
                <a:srgbClr val="000000"/>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应对变化</a:t>
            </a:r>
            <a:endParaRPr lang="en-US" sz="2000" b="0" strike="noStrike" spc="-1">
              <a:solidFill>
                <a:srgbClr val="000000"/>
              </a:solidFill>
              <a:latin typeface="Arial"/>
            </a:endParaRPr>
          </a:p>
        </p:txBody>
      </p:sp>
      <p:sp>
        <p:nvSpPr>
          <p:cNvPr id="19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及时调整</a:t>
            </a:r>
            <a:endParaRPr lang="en-US" sz="3000" b="0" strike="noStrike" spc="-1">
              <a:solidFill>
                <a:srgbClr val="000000"/>
              </a:solidFill>
              <a:latin typeface="Arial"/>
            </a:endParaRPr>
          </a:p>
        </p:txBody>
      </p:sp>
      <p:sp>
        <p:nvSpPr>
          <p:cNvPr id="19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激励计划的评估与反馈</a:t>
            </a:r>
            <a:endParaRPr lang="en-US" sz="3600" b="0" strike="noStrike" spc="-1">
              <a:solidFill>
                <a:schemeClr val="dk1"/>
              </a:solidFill>
              <a:latin typeface="Arial"/>
            </a:endParaRPr>
          </a:p>
        </p:txBody>
      </p:sp>
      <p:sp>
        <p:nvSpPr>
          <p:cNvPr id="19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评估激励计划的关键在于制定合适的指标和方法。通过评估结果，可以及时调整和改进激励计划，以提高激励效果。此外，建立有效的反馈机制也是至关重要的，可以促进团队的持续进步和发展。</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激励计划的评估与反馈</a:t>
            </a:r>
            <a:endParaRPr lang="en-US" sz="3600" b="0" strike="noStrike" spc="-1">
              <a:solidFill>
                <a:schemeClr val="dk1"/>
              </a:solidFill>
              <a:latin typeface="Arial"/>
            </a:endParaRPr>
          </a:p>
        </p:txBody>
      </p:sp>
      <p:sp>
        <p:nvSpPr>
          <p:cNvPr id="20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量化激励效果</a:t>
            </a:r>
            <a:endParaRPr lang="en-US" sz="1500" b="0" strike="noStrike" spc="-1">
              <a:solidFill>
                <a:srgbClr val="000000"/>
              </a:solidFill>
              <a:latin typeface="Arial"/>
            </a:endParaRPr>
          </a:p>
        </p:txBody>
      </p:sp>
      <p:sp>
        <p:nvSpPr>
          <p:cNvPr id="20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制定评估指标</a:t>
            </a:r>
            <a:endParaRPr lang="en-US" sz="2200" b="0" strike="noStrike" spc="-1">
              <a:solidFill>
                <a:srgbClr val="000000"/>
              </a:solidFill>
              <a:latin typeface="Arial"/>
            </a:endParaRPr>
          </a:p>
        </p:txBody>
      </p:sp>
      <p:sp>
        <p:nvSpPr>
          <p:cNvPr id="20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根据实际情况优化计划</a:t>
            </a:r>
            <a:endParaRPr lang="en-US" sz="1500" b="0" strike="noStrike" spc="-1">
              <a:solidFill>
                <a:srgbClr val="000000"/>
              </a:solidFill>
              <a:latin typeface="Arial"/>
            </a:endParaRPr>
          </a:p>
        </p:txBody>
      </p:sp>
      <p:sp>
        <p:nvSpPr>
          <p:cNvPr id="20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调整改进</a:t>
            </a:r>
            <a:endParaRPr lang="en-US" sz="2200" b="0" strike="noStrike" spc="-1">
              <a:solidFill>
                <a:srgbClr val="000000"/>
              </a:solidFill>
              <a:latin typeface="Arial"/>
            </a:endParaRPr>
          </a:p>
        </p:txBody>
      </p:sp>
      <p:sp>
        <p:nvSpPr>
          <p:cNvPr id="20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促进团队沟通和学习</a:t>
            </a:r>
            <a:endParaRPr lang="en-US" sz="1500" b="0" strike="noStrike" spc="-1">
              <a:solidFill>
                <a:srgbClr val="000000"/>
              </a:solidFill>
              <a:latin typeface="Arial"/>
            </a:endParaRPr>
          </a:p>
        </p:txBody>
      </p:sp>
      <p:sp>
        <p:nvSpPr>
          <p:cNvPr id="20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建立反馈机制</a:t>
            </a:r>
            <a:endParaRPr lang="en-US" sz="2200" b="0" strike="noStrike" spc="-1">
              <a:solidFill>
                <a:srgbClr val="000000"/>
              </a:solidFill>
              <a:latin typeface="Arial"/>
            </a:endParaRPr>
          </a:p>
        </p:txBody>
      </p:sp>
      <p:sp>
        <p:nvSpPr>
          <p:cNvPr id="20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创造良好激励氛围</a:t>
            </a:r>
            <a:endParaRPr lang="en-US" sz="1500" b="0" strike="noStrike" spc="-1">
              <a:solidFill>
                <a:srgbClr val="000000"/>
              </a:solidFill>
              <a:latin typeface="Arial"/>
            </a:endParaRPr>
          </a:p>
        </p:txBody>
      </p:sp>
      <p:sp>
        <p:nvSpPr>
          <p:cNvPr id="20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持续发展</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https://d.book118.com/445030114014011130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销售团队绩效评估与激励的培训</vt:lpstr>
      <vt:lpstr>目录</vt:lpstr>
      <vt:lpstr>第1章 销售团队绩效评估与激励的重要性</vt:lpstr>
      <vt:lpstr> </vt:lpstr>
      <vt:lpstr>绩效评估的概念</vt:lpstr>
      <vt:lpstr>激励机制的设计</vt:lpstr>
      <vt:lpstr>绩效评估与激励的关联</vt:lpstr>
      <vt:lpstr>总结</vt:lpstr>
      <vt:lpstr>第2章 销售团队绩效评估的方法</vt:lpstr>
      <vt:lpstr> </vt:lpstr>
      <vt:lpstr>绩效评估工具的应用</vt:lpstr>
      <vt:lpstr>绩效评估过程的实施</vt:lpstr>
      <vt:lpstr>数据分析与绩效改进</vt:lpstr>
      <vt:lpstr>绩效改进</vt:lpstr>
      <vt:lpstr>第3章 销售团队激励计划的设计</vt:lpstr>
      <vt:lpstr> </vt:lpstr>
      <vt:lpstr>激励计划的分类</vt:lpstr>
      <vt:lpstr>激励计划的目标设定</vt:lpstr>
      <vt:lpstr>激励计划的实施与监督</vt:lpstr>
      <vt:lpstr>激励计划的评估与反馈</vt:lpstr>
      <vt:lpstr>激励计划的评估与反馈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2024-09-29T14:54:24.339</cp:lastPrinted>
  <dcterms:created xsi:type="dcterms:W3CDTF">2024-09-29T06:54:24Z</dcterms:created>
  <dcterms:modified xsi:type="dcterms:W3CDTF">2024-09-29T06:54:26Z</dcterms:modified>
</cp:coreProperties>
</file>