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7EAF3-31C2-423D-B624-3E30763C7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B9C29-CED8-491F-A948-A10CCE3DE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72E9B-EE33-476E-9833-190EB1CB5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A78DB-F6C6-4136-9A54-A6BE7C2AE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E82C8-6926-4DEB-8926-F353FF54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2303C-6206-4E11-93E4-2FCFB1DEF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B31A4-9637-48D4-AF5E-6DA6DCF96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4A54F-CBE9-4D17-98EF-F5B6BAE29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E970A-4A09-436D-BF63-56573AF46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F224F-D0B6-4666-9CB7-5E7626C4F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EED08-6646-4D81-8A33-4DC6BBF60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303302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d计算机图形技术对研发领域的推动作用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计算机图形技术在研发领域的应用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计算机图形技术对研发领域的积极影响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未来计算机图形技术的发展趋势与展望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计算机图形技术是指利用计算机生成和操作图形的技术，包括二维图形、三维图形以及动态图形等。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计算机图形技术具有高效性、精确性和可重复性，能够生成高质量的图像和动画，广泛应用于各个领域。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20世纪50年代，计算机图形技术开始起步，主要应用于科学可视化、军事等领域。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20世纪80年代，随着计算机性能的提高和图形显示设备的普及，计算机图形技术开始广泛应用于游戏、电影制作等领域。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21世纪初，计算机图形技术逐渐成熟，出现了各种先进的图形算法和技术，如光线追踪、全局光照、实时渲染等。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计算机图形技术的发展历程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计算机图形技术在研发领域的应用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使用3D建模软件，如Blender、Maya等，能够创建出逼真的3D模型，为产品设计和研发提供可视化效果。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通过高级渲染技术，如光线追踪和全局光照，能够生成高质量的图像和动画，使产品在视觉上更具有吸引力。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3D建模与渲染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渲染技术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3D建模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利用虚拟现实技术，工程师可以在虚拟环境中进行产品测试和模拟，提前发现和解决潜在的问题，降低研发成本和风险。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通过增强现实技术，可以将虚拟信息与现实世界相结合，为研发人员提供更直观、更便捷的交互体验，提高工作效率。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计算机动画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利用计算机动画技术，可以制作出生动、逼真的动画效果，用于产品宣传、演示和用户体验等方面。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通过物理仿真、运动学仿真等技术，可以对产品进行全面的模拟和测试，为研发人员提供准确的反馈和改进建议。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计算机动画与仿真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计算机图形技术对研发领域的积极影响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计算机图形技术可以自动生成模型和图纸，减少了手工绘图和计算的工作量，节省了大量时间和人力成本。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计算机图形技术还可以实现多人协同设计和开发，使不同部门和团队之间的沟通更加顺畅，减少了重复工作和冲突，进一步提高了研发效率。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计算机图形技术通过模拟和可视化手段，使研发人员能够更快速地理解和评估设计方案，减少迭代次数和修改时间，从而提高研发效率。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提高研发效率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https://d.book118.com/445030330244011042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2024-09-04T02:33:27.153</cp:lastPrinted>
  <dcterms:created xsi:type="dcterms:W3CDTF">2024-09-03T18:33:27Z</dcterms:created>
  <dcterms:modified xsi:type="dcterms:W3CDTF">2024-09-03T18:33:29Z</dcterms:modified>
</cp:coreProperties>
</file>