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68FB1-DC75-4650-AED8-CCB65E7A2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0A7F3-B794-4484-A5B9-2182CFBA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6C356-A220-4579-BD79-4AEA339EC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7B598-0FBC-4310-8C0D-2FB4118D2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F37A83-51D3-44F4-BD9C-DD5804757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3F9590-1C44-4159-941C-4505D41EE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BC1C62-3510-4952-8F90-88A35A76E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F50A9-A854-4FCF-A5D0-947901C64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65D7A-3686-4EE2-A2F2-8B4B247CE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4118D-C224-442E-AD97-74173DA94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D996B-2C57-4C95-A43F-5865367FA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313133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数据采集工具Tsar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Tsar简介与背景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Tsar核心技术与特点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Tsar安装配置与使用方法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Tsar性能优化策略分享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Tsar在行业中应用案例剖析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Tsar未来发展趋势预测与挑战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Tsar简介与背景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Tsar具备高效、轻量级、模块化等特点，可方便地扩展采集项和定制采集策略。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Tsar提供了丰富的数据展示和报警功能，帮助用户更好地了解服务器状态。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5091" b="2509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836" r="58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857" r="785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Tsar是一款数据采集工具，用于收集服务器系统和应用信息。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Tsar定义及功能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随着互联网业务的快速发展，服务器数量和规模不断扩大，数据采集和监控成为重要需求。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Tsar应运而生，最初由淘宝网开发并用于内部系统监控。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随着开源社区的推广和贡献，Tsar逐渐完善并广泛应用于各大互联网公司。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诞生背景与发展历程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Tsar适用于各种规模的服务器集群监控，包括但不限于云计算、大数据、Web应用等场景。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通过Tsar采集的数据，可以帮助用户及时发现和解决系统瓶颈、性能问题等。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Tsar提供了灵活的数据接口和可视化展示方式，方便用户进行数据分析和决策支持。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应用场景及价值体现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当前市场对数据采集和监控工具的需求日益增长，要求工具具备高效、稳定、易用等特点。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Tsar凭借其优秀的性能和功能特点，在市场上具有一定的竞争优势和市场份额。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未来随着技术的不断发展和应用场景的不断拓展，Tsar有望进一步提升市场占有率和用户满意度。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Tsar核心技术与特点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基于模块化设计，通过插件形式采集不同系统和应用数据。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采用非侵入式采集方式，对目标系统性能影响小。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支持定时采集和触发式采集，满足不同场景需求。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数据采集原理及方式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提供实时数据展示界面，支持多种图表形式。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内置性能评估算法，对采集到的数据进行实时分析和预警。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支持自定义阈值和告警方式，及时通知管理员处理异常情况。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010" r="19010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实时监控与性能评估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兼容多种操作系统，包括Linux、Windows、Unix等。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支持对不同类型的数据库进行数据采集和监控。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提供统一的API接口，方便与其他系统集成和扩展。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跨平台支持能力展示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08" r="12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插件化架构，易于添加新的数据采集模块和监控功能。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支持分布式部署和横向扩展，提高系统整体性能和稳定性。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提供丰富的配置选项和定制化服务，满足不同用户需求。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高可扩展性设计思路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Tsar安装配置与使用方法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确认操作系统版本和兼容性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Tsar支持多种操作系统，但不同版本可能需要不同的安装步骤和依赖库，因此需要先确认操作系统版本和Tsar的兼容性。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安装Tsar需要一定的系统环境和依赖库支持，比如需要安装gcc、make等编译工具，以及libcurl等依赖库。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下载Tsar安装包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从官方网站或其他可靠来源下载Tsar安装包，并解压到指定目录。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详细配置步骤教程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配置数据采集项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18762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启动Tsar服务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040982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配置数据采集间隔和存储周期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89205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配置数据存储方式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70539" y="3242351"/>
            <a:ext cx="9999345" cy="1071087"/>
            <a:chOff x="970539" y="3242351"/>
            <a:chExt cx="9999345" cy="1071087"/>
          </a:xfrm>
        </p:grpSpPr>
        <p:sp>
          <p:nvSpPr>
            <p:cNvPr id="29" name="Freeform 29"/>
            <p:cNvSpPr/>
            <p:nvPr/>
          </p:nvSpPr>
          <p:spPr>
            <a:xfrm>
              <a:off x="970539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518762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6040982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589205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Freeform 33"/>
          <p:cNvSpPr/>
          <p:nvPr/>
        </p:nvSpPr>
        <p:spPr>
          <a:xfrm>
            <a:off x="1167611" y="3622827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762126" y="3604492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11670" y="3600681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970539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根据实际需求，配置需要采集的数据项，比如CPU、内存、磁盘、网络等系统指标，以及MySQL、Redis等应用指标。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518762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完成配置后，启动Tsar服务，开始数据采集和存储。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40982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设置数据采集的时间间隔和存储周期，以满足不同场景下的监控需求。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89205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Tsar支持多种数据存储方式，包括本地文件、MySQL、InfluxDB等，根据实际需求选择合适的数据存储方式并进行配置。</a:t>
            </a:r>
          </a:p>
        </p:txBody>
      </p:sp>
      <p:sp>
        <p:nvSpPr>
          <p:cNvPr id="40" name="Freeform 40"/>
          <p:cNvSpPr/>
          <p:nvPr/>
        </p:nvSpPr>
        <p:spPr>
          <a:xfrm>
            <a:off x="8750719" y="3623827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使用技巧及注意事项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合理使用命令行参数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Tsar提供了丰富的命令行参数，可以方便地控制数据采集、存储和展示等行为，需要合理使用这些参数以满足实际需求。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监控Tsar自身状态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Tsar作为数据采集工具，自身也需要被监控，可以使用系统自带的监控工具或第三方监控工具对Tsar进行监控。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定期清理历史数据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为了避免数据过多导致存储空间不足或查询效率低下等问题，需要定期清理历史数据。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注意数据安全性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在使用Tsar进行数据采集和存储时，需要注意数据的安全性，避免数据泄露或损坏等问题。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https://d.book118.com/445031313303011113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2024-09-20T15:38:40.127</cp:lastPrinted>
  <dcterms:created xsi:type="dcterms:W3CDTF">2024-09-20T07:38:40Z</dcterms:created>
  <dcterms:modified xsi:type="dcterms:W3CDTF">2024-09-20T07:38:42Z</dcterms:modified>
</cp:coreProperties>
</file>