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AF082F-2008-44A0-A555-A01DA2CDA5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0CEC4C-E999-4DE7-9A13-F233F3725B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414890-19A8-437F-B6C7-F81F7A9CC7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417F6A-1F64-4E2F-BA8B-DE842F1530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F64763-D86E-4D38-A9E2-D9C1F97816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06D127-2BB7-4FB9-96FF-0B04D19736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CEE6B4-D42B-44E8-B581-DC794B61A0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106082-0D15-471B-B81D-6AAF3A80D8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9943B5-FC3C-4CC9-A38B-9E1E10B013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1C78BD-7007-4D76-9A5C-758B727D6E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79DF1E-8665-4EDF-B4FC-14E2D97948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03200124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储氢材料综述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储氢材料简介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储氢材料的原理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储氢材料的制备方法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储氢材料的应用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储氢材料的未来发展</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储氢材料简介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储氢材料的定义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储氢材料是指在一定的温度和压力条件下，能够可逆地吸收和释放氢气的材料。</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储氢材料的主要用途是储存和运输氢气，为氢能源的利用提供便利。</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26" r="14526"/>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根据储氢原理，储氢材料可分为物理吸附储氢和化学反应储氢两类。</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物理吸附储氢主要利用材料表面的物理吸附作用储存氢气，而化学反应储氢则是通过材料与氢气发生化学反应来储存氢气。</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储氢材料的分类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储氢材料应具备较高的储氢容量，以便储存更多的氢气。</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高储氢容量</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储氢材料应能够在较短时间内完成氢气的吸附和脱附过程。</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快速吸附和脱附</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储氢材料应能够在多次循环使用中保持稳定的性能。</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良好的循环稳定性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储氢材料的成本应尽可能低，以便降低氢能源的整体成本。</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低成本</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储氢材料的特性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储氢材料的原理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利用材料表面的物理吸附作用储存氢气。</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物理吸附储氢主要利用材料表面与氢气分子之间的范德华力来储存氢气。这种方法的优点是操作简单，储氢量较大，但缺点是储存的氢气容易逸出，储存稳定性较差。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物理吸附储氢原理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通过化学反应将氢气储存于材料的化学键中。</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化学吸附储氢是利用材料与氢气之间的化学键合作用来储存氢气。这种方法储氢量更大，且储存稳定性较好，但缺点是需要较高的温度和压力条件，且反应速度较慢。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化学吸附储氢原理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利用金属有机骨架材料的多孔性和可调的孔径来吸附储存氢气。</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金属有机骨架是一种新型的多孔材料，其孔径可调，能够选择性地吸附储存氢气。这种方法的优点是储氢量高、储存稳定性好，且可通过改变孔径大小来调节吸附的氢气量，缺点是成本较高，合成难度较大。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金属有机骨架储氢原理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储氢材料的制备方法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https://d.book118.com/445032001243011100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2024-09-08T17:21:24.781</cp:lastPrinted>
  <dcterms:created xsi:type="dcterms:W3CDTF">2024-09-08T09:21:24Z</dcterms:created>
  <dcterms:modified xsi:type="dcterms:W3CDTF">2024-09-08T09:21:26Z</dcterms:modified>
</cp:coreProperties>
</file>