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042460-0175-4AE9-A08F-1A632A9DE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F9891-2E1C-426C-8FCE-E794C204F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6D6D56-1BBB-4CD5-93D4-0690448A0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7C8A91-8334-4078-8F86-AACC71616C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0F6071-7C81-4DCF-9818-FF0629DE09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245152-C674-4466-BCDE-231E10C6E8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D24AB4-25BA-49D9-A965-1F659055A2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41C784-3845-4DFE-904D-452876C02B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96D876-2BFC-4D0D-9BE0-BC63B0078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6FADE2-17C6-44EE-8591-5EA191868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2D880-5913-46AC-8F35-22DEF1084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03222213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第十三章分销渠道状态与绩效评估课件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分销渠道概述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分销渠道状态分析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分销渠道绩效评估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分销渠道优化策略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分销渠道概述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功能</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分销渠道承担着商品流通、信息传递、资金周转和售后服务等任务，是连接生产者和消费者的桥梁。</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分销渠道是指商品和服务从生产者向消费者转移过程中所经过的途径，包括中间商、代理商等。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分销渠道的定义与功能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278" r="278"/>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分销渠道的结构包括长度、宽度和密度。长度指渠道层级，宽度指同一层级中间商的数量，密度指同一层级中间商的密集程度。</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分销渠道的类型包括直接渠道和间接渠道、宽渠道和窄渠道、长渠道和短渠道等。</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结构</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类型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分销渠道的结构与类型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052" b="2805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6688" b="668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电子商务的兴起</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随着互联网技术的发展，越来越多的企业开始通过电子商务平台进行分销，实现线上线下融合。</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定制化服务的需求</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消费者对个性化需求的追求，促使企业提供定制化的产品和服务，分销渠道也需要适应这一变化。</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跨界合作与整合</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不同行业的跨界合作成为趋势，分销渠道也需要进行跨界整合，实现资源共享和优势互补。</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分销渠道的发展趋势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分销渠道状态分析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评估分销渠道的畅通性是关键，确保产品能够顺利地从制造商流向最终消费者。</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分析分销渠道的各个环节是否顺畅，无阻碍，包括运输、仓储、配送等环节。检查是否存在物流瓶颈，以及如何优化以减少阻塞。</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分销渠道的畅通性分析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评估分销渠道的覆盖面与密度，以确定产品在目标市场的渗透率。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分析分销渠道的覆盖范围，即产品能够到达的市场区域。同时，研究分销渠道的密度，即同一区域内的分销点数量，以确定是否需要增加或减少分销点。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分销渠道的覆盖面与密度分析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评估分销渠道的效益性，以确定其盈利能力及对制造商的贡献。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分析分销渠道的盈利能力，包括每个分销点的销售额、利润率等指标。同时，研究分销渠道对制造商的品牌推广、市场拓展等方面的贡献。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分销渠道的效益性分析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https://d.book118.com/445032222134011040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2024-08-31T12:33:05.426</cp:lastPrinted>
  <dcterms:created xsi:type="dcterms:W3CDTF">2024-08-31T04:33:05Z</dcterms:created>
  <dcterms:modified xsi:type="dcterms:W3CDTF">2024-08-31T04:33:07Z</dcterms:modified>
</cp:coreProperties>
</file>