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ADB66-79E8-40B4-9FFE-8E0AAB2B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2296C-1355-4B4B-BBBC-1B2358F5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325D1-AE24-4621-8EC8-0F1303E74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E5061-6BE8-497D-BA39-9CBC1E77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1E837-D948-4D15-A4F3-FFF4068C2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5EA80-8ED0-41EE-95F5-54F0F752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ECE86-7F3D-4FC0-8052-D7B7F8AB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6385E-C156-4B2C-A4A4-79A17DD7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66ECF-CDFF-4522-8E6A-BC125C0B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2F5E-E866-43A0-A78E-30CF1EA0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2C6FA-6862-438B-AE5E-5131DC66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33342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年终总结迈向新征程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行业发展趋势及机遇洞察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明年工作规划与展望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迈向新征程，携手共进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成功完成了既定的10个大型项目，确保每个项目按时、按质、按量交付，得到了客户的高度认可。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项目交付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在原有市场基础上，成功开拓了3个新的行业领域，为公司的进一步发展奠定了坚实基础。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针对公司内部管理流程进行了全面梳理和优化，提高了工作效率和协同能力。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实现了年度业绩目标的120%，超额完成了公司既定的任务。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推出了5款具有自主知识产权的新产品，其中2款产品市场占有率达到行业前三。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在核心技术领域取得了重要突破，申请了10项发明专利，进一步提升了公司的核心竞争力。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技术突破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业绩突出点及创新成果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团队协作与个人成长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成功打造了一支高效、专业的团队，团队成员之间协作默契，共同为公司的发展贡献力量。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组织了多场内部培训和外部交流活动，提升了团队成员的专业素养和综合能力。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实施了多元化的激励机制，充分激发了员工的积极性和创造力。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积极响应客户的个性化需求，为客户提供定制化的解决方案，赢得了客户的高度赞誉。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建立了完善的客户服务体系，包括售前咨询、售中支持和售后服务等各个环节，确保客户在整个合作过程中获得优质的服务体验。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定期与客户进行沟通和交流，及时了解客户的反馈和建议，不断改进和优化服务流程和质量。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当前工作流程存在过多的环节和审批，导致工作效率低下。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工作流程繁琐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在项目推进过程中，资源分配不合理，导致部分任务进度滞后。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在规划工作时间方面存在问题，有时会导致任务延期。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工作流程中遇到的困难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团队成员间沟通不足，信息传递不及时，影响工作进度。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团队成员间信任度不够，存在互相猜疑和推诿现象。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加强团队建设活动，提高团队成员间的信任度和默契度；制定明确的沟通规范，确保信息畅通。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团队协作沟通障碍及解决方案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积极参与团队管理和决策，提升自己的领导力和影响力。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学习时间管理技巧和方法，合理安排工作和生活时间。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不断学习行业新知识，提高自己在专业领域内的竞争力。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简化工作流程，减少不必要的环节和审批，提高工作效率。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加强团队成员间的沟通和协作能力培训，提高团队整体战斗力。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制定个人成长计划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根据个人能力提升方向制定具体的成长计划和学习目标。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下一步改进计划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行业发展趋势及机遇洞察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追踪了解行业前沿技术的发展动态，评估其对企业和行业的影响。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密切关注国家政策法规的调整和变化，以及其对行业发展的影响。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关注行业标准的更新和升级，及时调整企业自身的业务和技术标准。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行业前沿动态关注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https://d.book118.com/445033342240011110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2024-09-16T02:23:31.167</cp:lastPrinted>
  <dcterms:created xsi:type="dcterms:W3CDTF">2024-09-15T18:23:31Z</dcterms:created>
  <dcterms:modified xsi:type="dcterms:W3CDTF">2024-09-15T18:23:33Z</dcterms:modified>
</cp:coreProperties>
</file>