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7BA77-3DAD-4278-B23B-F847FF76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1613D-C81F-4C90-80B2-026E9720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314EF-FC39-4DFB-BD29-1CEB96A0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84C39-F9C8-4960-8122-7023D08C2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444445-85E4-4FBD-8045-59170939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F99C2-8184-466E-8A11-7907ADCF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C31895-4287-43E9-86D8-37D47AA7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06300-315B-4B94-9287-65F498159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006D4-806E-48DE-96EA-F4120EEDB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4BBCF-BBD9-4673-BFD9-5C744BC00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93A00-971C-47E4-A058-DEACE28C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411010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学生的健康心理状态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学生的心理健康现状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学生心理健康的维护与促进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6" r="32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35" r="343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学生的心理健康状况对其学习、成长和发展具有重要影响，是衡量学生综合素质的重要指标之一。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学生的健康心理状态是指学生在心理、情感和行为方面表现出的积极、稳定和适应的状态。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4" r="18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探讨如何促进学生的健康心理状态，提高其心理素质和适应能力，为学生的全面发展奠定基础。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有利于提高学生的心理健康水平，促进其全面发展；有利于提高学生的学习效果和成绩；有利于培养学生的积极心态和应对挑战的能力。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学生的心理健康现状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表现为过度担忧、紧张不安、恐惧等情绪，影响日常生活和学习。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表现为持续的情绪低落、兴趣丧失、疲劳无力等，严重时可出现自杀念头。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表现为与同学、老师、家长等关系紧张，影响社交和情感发展。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表现为反复出现强迫观念和行为，如洁癖、反复检查等，影响正常生活。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家庭氛围、亲子关系等家庭因素对学生的心理健康产生重要影响。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过度的学习压力可能导致学生出现焦虑、抑郁等心理问题。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学生的性格、自尊、自我调节能力等个人特质也会影响其心理健康。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社会竞争、人际关系等环境因素也可能对学生的心理健康造成影响。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3" r="153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6" b="32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47" r="218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149" r="121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预防与干预的重要性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通过心理健康教育，提高学生的心理素质和自我调节能力。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及时发现学生的心理问题并进行干预，避免问题恶化。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心理健康是学生全面发展的重要组成部分，对学生的学习和成长具有重要意义。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预防和干预心理问题有助于降低对学生生活、学业等方面的负面影响。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早期发现与干预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降低不良影响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学生心理健康的维护与促进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2" r="2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良好的家庭氛围，如温暖、关爱、支持等，有助于培养学生的积极心态和情绪稳定性。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家长的教育方式对学生的心理健康发展有重要影响，应采用积极、民主的教育方式，尊重和理解孩子，促进其自主性和自尊心的发展。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家庭经济条件对学生的心理健康有一定影响，贫困和压力可能导致学生出现焦虑、抑郁等心理问题。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学校氛围对学生的心理健康发展有重要影响，良好的学校氛围可以提供安全、舒适的学习环境，有利于学生的心理健康。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教师的专业素养和人格魅力对学生的心理健康发展具有重要影响，教师应具备良好的教育理念和教学方法，关注学生的情感需求，促进其全面发展。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学校应采用科学的教育方式，注重学生的个性差异和全面发展，避免过分强调成绩和竞争，减轻学生的心理压力。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5542" b="1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学校教育的角色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5" name="Connector 5"/>
          <p:cNvCxnSpPr/>
          <p:nvPr/>
        </p:nvCxnSpPr>
        <p:spPr>
          <a:xfrm flipH="1">
            <a:off x="7976372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143269" y="1657454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社会环境对学生的心理健康发展具有重要影响，良好的社会环境可以提供安全、稳定的生活和学习条件，有利于学生的心理健康。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社区资源对学生的心理健康发展具有重要意义，社区应提供丰富的文化、体育、艺术等资源，满足学生的精神需求，促进其全面发展。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社会支持系统对学生的心理健康发展具有重要作用，学生应获得来自家庭、学校、社区等各方面的支持和帮助，以应对生活中的挑战和困难。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https://d.book118.com/445041101030011111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2024-09-16T19:30:41.867</cp:lastPrinted>
  <dcterms:created xsi:type="dcterms:W3CDTF">2024-09-16T11:30:41Z</dcterms:created>
  <dcterms:modified xsi:type="dcterms:W3CDTF">2024-09-16T11:30:44Z</dcterms:modified>
</cp:coreProperties>
</file>