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25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6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1CBDA-FBC5-4A00-B151-682033AF6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D412A-4CCA-4050-AC7E-3C5647132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C4305-A3E3-402B-A97A-344314C6F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1F281-4F1D-42D9-8651-D90922ADB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BA5072-DCC8-46EF-B223-2779A6B31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06F5DF-7EAF-4694-B8BA-8AA8EC662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B77DD8-C227-4E5B-B8D1-32C8DAE67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3035BA-9481-4CA2-B821-836FBAFE6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74D0F-2E0E-41E5-BE17-B8538EDA4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11FA2-5E8B-40F9-B77E-589EBFAC5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A64CE-D360-458A-87BA-05D32504D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246" r:id="rId2"/>
    <p:sldLayoutId id="2147487247" r:id="rId3"/>
    <p:sldLayoutId id="2147487248" r:id="rId4"/>
    <p:sldLayoutId id="2147487249" r:id="rId5"/>
    <p:sldLayoutId id="2147487250" r:id="rId6"/>
    <p:sldLayoutId id="2147487251" r:id="rId7"/>
    <p:sldLayoutId id="2147487252" r:id="rId8"/>
    <p:sldLayoutId id="2147487253" r:id="rId9"/>
    <p:sldLayoutId id="2147487254" r:id="rId10"/>
    <p:sldLayoutId id="214748725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20" Type="http://schemas.openxmlformats.org/officeDocument/2006/relationships/tags" Target="../tags/tag166.xml" /><Relationship Id="rId21" Type="http://schemas.openxmlformats.org/officeDocument/2006/relationships/tags" Target="../tags/tag167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14" Type="http://schemas.openxmlformats.org/officeDocument/2006/relationships/tags" Target="../tags/tag258.xml" /><Relationship Id="rId15" Type="http://schemas.openxmlformats.org/officeDocument/2006/relationships/tags" Target="../tags/tag259.xml" /><Relationship Id="rId16" Type="http://schemas.openxmlformats.org/officeDocument/2006/relationships/tags" Target="../tags/tag260.xml" /><Relationship Id="rId17" Type="http://schemas.openxmlformats.org/officeDocument/2006/relationships/tags" Target="../tags/tag261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04420311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发展可持续经营模式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可持续经营模式的重要性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可持续经营模式的内涵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可持续经营模式的关键要素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可持续经营模式的实践案例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可持续经营模式的挑战与对策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可持续经营模式的重要性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适应社会发展的需要</a:t>
            </a:r>
            <a:endParaRPr lang="zh-CN" altLang="en-US"/>
          </a:p>
        </p:txBody>
      </p:sp>
      <p:sp>
        <p:nvSpPr>
          <p:cNvPr id="104914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应对资源短缺和环境问题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保障社会公平和稳定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提升企业竞争力和品牌形象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促进经济可持续发展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提升企业竞争力</a:t>
            </a:r>
            <a:endParaRPr lang="zh-CN" altLang="en-US"/>
          </a:p>
        </p:txBody>
      </p:sp>
      <p:sp>
        <p:nvSpPr>
          <p:cNvPr id="104924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适应市场需求变化：可持续经营模式能够使企业更好地适应市场需求的变化，提高企业的市场竞争力。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降低成本：可持续经营模式能够降低企业的生产成本，提高企业的盈利能力，从而增强企业的竞争力。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创造品牌价值：可持续经营模式能够提升企业的品牌形象，增强消费者对企业的信任和认可，从而增加企业的市场份额。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吸引人才：可持续经营模式能够吸引更多的人才加入企业，提高企业的创新能力和竞争力。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实现长期稳定发展</a:t>
            </a:r>
            <a:endParaRPr lang="zh-CN" altLang="en-US"/>
          </a:p>
        </p:txBody>
      </p:sp>
      <p:sp>
        <p:nvSpPr>
          <p:cNvPr id="104931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创造社会价值：可持续经营模式不仅关注企业的经济效益，还注重企业的社会效益，通过创造社会价值来提高企业的长期竞争力。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实现可持续发展：可持续经营模式有助于企业实现可持续发展，确保企业在长期内保持稳定的发展态势，为未来的发展奠定坚实的基础。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保持竞争优势：可持续经营模式有助于企业在长期内保持竞争优势，避免因环境变化或政策调整而受到冲击。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吸引投资：可持续经营模式有助于提高企业的声誉和信誉，吸引更多的投资者和合作伙伴，为企业提供更多的资金和资源支持。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9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可持续经营模式的内涵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经济可持续性</a:t>
            </a:r>
            <a:endParaRPr lang="zh-CN" altLang="en-US"/>
          </a:p>
        </p:txBody>
      </p:sp>
      <p:sp>
        <p:nvSpPr>
          <p:cNvPr id="104950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1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2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措施：采用清洁能源，减少对环境的污染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2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意义：促进经济可持续发展，实现人与自然的和谐共生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2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定义：在保护自然资源和生态环境的前提下，实现经济长期稳定增长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3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目标：提高经济效益，促进经济发展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8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环境可持续性</a:t>
            </a:r>
            <a:endParaRPr lang="zh-CN" altLang="en-US"/>
          </a:p>
        </p:txBody>
      </p:sp>
      <p:sp>
        <p:nvSpPr>
          <p:cNvPr id="104958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定义：在不损害自然环境的前提下，实现企业的经济、社会和环境效益的平衡发展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9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目标：降低资源消耗、减少环境污染、保护生态系统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9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措施：采用清洁能源、提高资源利用效率、推广循环经济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0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意义：促进经济与环境的和谐发展，实现长期可持续发展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5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社会可持续性</a:t>
            </a:r>
            <a:endParaRPr lang="zh-CN" altLang="en-US"/>
          </a:p>
        </p:txBody>
      </p:sp>
      <p:sp>
        <p:nvSpPr>
          <p:cNvPr id="104966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定义：社会可持续性是指在经济发展过程中，保持社会公平、公正和和谐，促进人类福祉和长期繁荣的能力。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内涵：包括环境保护、社会公正、经济发展和全球合作等方面。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目标：实现可持续发展，确保后代子孙能够享有与当前相同的资源和环境条件，并保持社会稳定和繁荣。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实践：通过政策制定、技术创新、教育普及等方式，推动社会可持续性发展。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3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736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可持续经营模式的关键要素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85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创新经营理念</a:t>
            </a:r>
            <a:endParaRPr lang="zh-CN" altLang="en-US"/>
          </a:p>
        </p:txBody>
      </p:sp>
      <p:sp>
        <p:nvSpPr>
          <p:cNvPr id="104985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5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强调长期价值：可持续经营模式注重长期发展，要求企业不断创新经营理念，以实现长期价值为目标。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5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强调社会责任：可持续经营模式要求企业积极履行社会责任，关注环境、社会和经济效益的平衡。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6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6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强调资源利用效率：可持续经营模式注重资源利用效率，要求企业通过技术创新、管理创新等方式提高资源利用效率。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6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强调合作共赢：可持续经营模式强调企业与利益相关者之间的合作共赢，通过合作实现共同发展。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92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优化资源配置</a:t>
            </a:r>
            <a:endParaRPr lang="zh-CN" altLang="en-US"/>
          </a:p>
        </p:txBody>
      </p:sp>
      <p:sp>
        <p:nvSpPr>
          <p:cNvPr id="104992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创新技术：推广应用新技术，提高生产效率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3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4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4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合理利用资源：提高资源利用效率，减少浪费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4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4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优化产业布局：合理规划产业布局，实现资源共享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绿色发展：注重环境保护，实现可持续发展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https://d.book118.com/445044203112011040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3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MiSans</vt:lpstr>
      <vt:lpstr>Wingdings</vt:lpstr>
      <vt:lpstr>宋体</vt:lpstr>
      <vt:lpstr>微软雅黑</vt:lpstr>
      <vt:lpstr>Office Theme</vt:lpstr>
      <vt:lpstr>发展可持续经营模式</vt:lpstr>
      <vt:lpstr>目录</vt:lpstr>
      <vt:lpstr>添加章节标题</vt:lpstr>
      <vt:lpstr>可持续经营模式的重要性</vt:lpstr>
      <vt:lpstr>适应社会发展的需要</vt:lpstr>
      <vt:lpstr>提升企业竞争力</vt:lpstr>
      <vt:lpstr>实现长期稳定发展</vt:lpstr>
      <vt:lpstr>可持续经营模式的内涵</vt:lpstr>
      <vt:lpstr>经济可持续性</vt:lpstr>
      <vt:lpstr>环境可持续性</vt:lpstr>
      <vt:lpstr>社会可持续性</vt:lpstr>
      <vt:lpstr>可持续经营模式的关键要素</vt:lpstr>
      <vt:lpstr>创新经营理念</vt:lpstr>
      <vt:lpstr>优化资源配置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2024-08-31T07:09:55.729</cp:lastPrinted>
  <dcterms:created xsi:type="dcterms:W3CDTF">2024-08-30T23:09:55Z</dcterms:created>
  <dcterms:modified xsi:type="dcterms:W3CDTF">2024-08-30T23:09:58Z</dcterms:modified>
</cp:coreProperties>
</file>