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E23225-9E3A-4405-B738-EA58256E8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E10C8-D86A-437C-995B-CE2A9DB2E2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5DEDF7-1CAE-4F37-94CF-723F48B10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99B79F-038B-4EDD-B85F-8A5EE3ED9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CD1F70-EC3A-489D-BABA-949811CDB1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1DFBCD-E653-43C6-9A39-3C023A123F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0C4015-0104-4FA2-8756-9D71ED771D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9E2DF3-9AAB-4355-908B-82DA7AE7A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B1316E-2B06-4E58-A499-BEC353613E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2504E-6229-49D0-8C49-E255311B8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1FA0F-F4C8-45AA-AF5C-1EDABC75F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4423134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《长期资金的筹措》ppt课件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长期资金筹措概述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长期借款筹资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股权筹资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其他长期资金筹措方式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长期资金筹措的风险与应对策略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长期资金筹措概述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长期资金筹措是指企业通过各种方式筹集长期资本的行为，包括权益资金和债务资金。</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长期资金筹措是企业发展的重要保障，有助于企业实现战略目标、扩大规模、提高竞争力。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长期资金筹措的定义与重要性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047" r="1604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9958" r="995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通过发行新股票或增发股票来筹集权益资金。</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发行股票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通过发行公司债券、可转换债券等方式筹集债务资金。</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发行债券</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向银行申请长期贷款，通常需要提供担保或抵押物。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银行贷款</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通过租赁设备或资产来获得融资，通常不需要提供担保或抵押物。</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租赁融资</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长期资金筹措的常见方式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财务结构优化</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经营稳定性增强</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投资机会拓展</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市场竞争力的提升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长期资金筹措对企业的影响</a:t>
              </a:r>
            </a:p>
          </p:txBody>
        </p:sp>
      </p:grpSp>
      <p:pic>
        <p:nvPicPr>
          <p:cNvPr id="28" name="Picture 28"/>
          <p:cNvPicPr>
            <a:picLocks noChangeAspect="1"/>
          </p:cNvPicPr>
          <p:nvPr/>
        </p:nvPicPr>
        <p:blipFill>
          <a:blip r:embed="rId2"/>
          <a:srcRect l="8028" r="802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086" r="1508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长期资金筹措有助于企业优化财务结构，降低财务风险。</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长期资金筹措可以为企业提供稳定的现金流，保障企业的正常运营。</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长期资金筹措为企业提供了更多的投资机会，有助于企业实现战略目标。</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长期资金筹措有助于企业提高产品质量、研发能力等方面，从而提高市场竞争力。</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长期借款筹资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定义：长期借款是指企业向银行或其他金融机构借入期限在一年以上的借款。</a:t>
            </a:r>
          </a:p>
        </p:txBody>
      </p:sp>
      <p:pic>
        <p:nvPicPr>
          <p:cNvPr id="4" name="Picture 4"/>
          <p:cNvPicPr>
            <a:picLocks noChangeAspect="1"/>
          </p:cNvPicPr>
          <p:nvPr/>
        </p:nvPicPr>
        <p:blipFill>
          <a:blip r:embed="rId2"/>
          <a:srcRect t="1792" b="1792"/>
          <a:stretch>
            <a:fillRect/>
          </a:stretch>
        </p:blipFill>
        <p:spPr>
          <a:xfrm>
            <a:off x="4284507" y="2196061"/>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9917" r="991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t="12500" b="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长期借款的利率通常比短期借款高，因为其期限长、风险大。</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特点：长期借款是企业长期资本的主要来源之一，通常用于扩大生产规模、更新设备、补充流动资金等。</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长期借款的还款方式通常采用分期偿还本金和利息的方式。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抵押贷款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企业以不动产或动产作为抵押物向银行申请的贷款。</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无抵押贷款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企业凭借自身信用向银行申请的贷款，无需提供抵押物。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担保贷款</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企业以第三方担保的方式向银行申请的贷款。</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政策性贷款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政府为了支持特定行业或企业的发展，提供低利率或贴息的贷款。</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长期借款的种类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长期借款相对于股票和债券等直接融资方式，筹资速度快、成本较低。</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长期借款可以满足企业长期资金的需求，帮助企业实现战略发展目标。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长期借款的优缺点分析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长期借款的还款方式灵活，可以根据企业的实际情况进行调整。</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7226" b="17226"/>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长期借款的优缺点分析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长期借款的优缺点分析</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缺点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长期借款的利率较高，增加了企业的财务成本。</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企业需要承担固定的还款责任，如果经营状况不佳，可能会面临无法按时还款的风险。</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长期借款的合同条款通常较为严格，限制了企业的资金使用和财务灵活性。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股权筹资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股权筹资是指企业通过发行股票、增资扩股等方式筹集资金的行为。</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定义</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股权筹资所获得的资金为企业所有，无到期日，可长期使用。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长期性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股权筹资一旦完成，企业无需偿还本金，只通过分红的形式回报投资者。</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不可逆性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股权投资者承担较高风险，因此期望获得较高的投资回报。</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高风险高回报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股权筹资的定义与特点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https://d.book118.com/445044231341011044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2024-09-07T13:26:34.566</cp:lastPrinted>
  <dcterms:created xsi:type="dcterms:W3CDTF">2024-09-07T05:26:34Z</dcterms:created>
  <dcterms:modified xsi:type="dcterms:W3CDTF">2024-09-07T05:26:36Z</dcterms:modified>
</cp:coreProperties>
</file>