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7CF3E-A618-4707-8DCD-2DA1B3E26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72028-46E6-48A1-B4DC-86A66D918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44D95-BC25-4180-BD1E-10EC2105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1CF49-16DA-4227-A6A8-4655FD23F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18D87-3823-4F3B-9ADE-86C56EF78A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216836-71A0-4007-B9EB-FF31DED51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635B46-5D33-4A3E-8E14-7E995F061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7C6CE-48BB-4F19-A7AB-4D9B26575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2B800D-11B9-44FC-A10B-DBD75CD3C2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3C7C7-E2C3-4DC2-A84E-A3D40FDF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503CD-D14B-4E0E-8ECA-0A7B11F80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0022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网络公司员工工作总结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工作中遇到的问题与挑战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对公司发展的建议与展望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回顾过去一年的工作，展示网络公司员工在各自岗位上所取得的成绩和进步。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通过总结工作中的经验教训，促进团队成员之间的交流和学习，提高整体工作水平。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基于过去一年的工作表现和市场趋势，展望公司未来的发展方向和目标。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时间范围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本次总结涵盖过去一年的工作时间，即从XXXX年XX月至XXXX年XX月。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工作内容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包括网络公司员工在各自岗位上的主要工作内容、重点项目、业绩指标等。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团队和个人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既关注整个网络公司的团队成果，也关注员工个人的工作表现和成长。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在过去的一年中，我按时完成了分配给我的所有项目任务，包括网站开发、系统维护和数据分析等。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按时完成项目任务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我注重细节，追求卓越，确保我的工作成果符合公司和客户的期望和要求。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高质量完成工作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当遇到问题和挑战时，我能够主动承担责任，积极寻找解决方案，确保项目的顺利进行。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我能够有效地控制项目的进度，确保项目按照预定的时间表和计划进行。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在项目执行过程中，我能够识别潜在的风险和问题，并采取相应的措施进行管理和控制。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在项目完成后，我能够清晰地展示项目成果，包括项目报告、演示文稿和数据分析等。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项目进展情况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与同事保持良好关系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我与同事之间保持良好的沟通和合作关系，共同协作完成项目任务。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及时反馈工作进展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我能够及时向团队反馈自己的工作进展和遇到的问题，以便团队能够及时调整计划和提供支持。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积极参与团队讨论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我积极参与团队的讨论和决策过程，为团队的目标和计划提供有价值的建议和意见。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个人能力提升与成长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通过不断学习和实践，提高了自己在网络协议、网络安全、网络优化等方面的专业技能。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熟练掌握网络技术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在工作中不断学习和运用Python、Java、C等编程语言，提高了编程能力和代码质量。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精通多种编程语言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通过参与云计算项目，掌握了云计算的基本原理和常见技术，如Docker、Kubernetes等。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深入了解云计算技术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与团队成员和相关部门保持良好沟通，协调资源，推动问题的解决。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分析问题能力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在面对复杂问题时，能够快速准确地分析问题本质，提出合理的解决方案。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应变能力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在应对突发事件和紧急情况时，能够迅速作出反应，调整策略，确保问题得到及时解决。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427" r="1242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469" r="546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在工作中逐渐展现出领导才能，能够带领团队完成复杂任务，激发团队成员的积极性和创造力。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与团队成员紧密合作，共同完成任务，形成了良好的团队氛围和协作精神。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积极与其他部门沟通协作，促进部门间的合作与交流，提高了整体工作效率。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领导力及团队协作能力发展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https://d.book118.com/445100220033011111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2024-09-16T20:32:43.822</cp:lastPrinted>
  <dcterms:created xsi:type="dcterms:W3CDTF">2024-09-16T12:32:43Z</dcterms:created>
  <dcterms:modified xsi:type="dcterms:W3CDTF">2024-09-16T12:32:46Z</dcterms:modified>
</cp:coreProperties>
</file>