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C2C45-83BE-429D-A251-772A9095C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AA400-6648-49EC-98F0-AB73074D4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7326B-9DB9-40AD-93FE-8202CEC85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64FD5-F3B9-4173-8101-096F28EC9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B71BB8-8669-49CF-B141-787E8B58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97FFF0-4040-4D7F-87B7-DD37F1340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19ADA-DBEF-4D2F-A4B3-A10D9619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89E10-9A02-42FE-BFDE-B4C232EF5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75BA7-B78D-4E5A-ADF8-B42E7B0E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64683-E8C0-4C6E-A383-EB82A496B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BAE87-3D95-4A6D-B4BA-EE7BDA51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010230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智慧医疗解决方案中的移动健康和传感器技术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智慧医疗解决方案中的移动健康和传感器技术融合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智慧医疗解决方案中的移动健康和传感器技术应用案例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随着医疗技术的不断进步和人们健康意识的提高，智慧医疗逐渐成为医疗行业发展的重要趋势。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移动健康和传感器技术的意义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移动健康和传感器技术作为智慧医疗的重要组成部分，对于提高医疗服务质量、降低医疗成本、改善患者体验等方面具有重要意义。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智慧医疗是指利用先进的信息技术和管理技术，对医疗机构和医疗过程进行智能化改造，实现医疗资源的优化配置和医疗服务质量的提升。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包括信息化、智能化、便捷化、个性化等。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智慧医疗的发展趋势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未来智慧医疗将更加注重人性化、专业化、精细化和协同化等方面的发展。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通过智能手机、平板电脑等移动设备，患者可以随时随地获取健康信息、进行健康管理和在线咨询等服务。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传感器技术可以实时监测患者的生理参数、行为和环境等信息，为医生提供更加全面和准确的诊断依据。同时，传感器技术还可以应用于医疗设备的智能化和自动化管理，提高医疗设备的使用效率和安全性。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移动健康和传感器技术相结合，可以实现更加个性化、精准化的医疗服务。例如，通过智能手机和传感器设备收集患者的健康数据，利用大数据分析和人工智能技术对患者进行健康评估和疾病预测，从而为患者提供更加个性化的治疗方案和健康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移动健康和传感器技术的融合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移动健康和传感器技术在智慧医疗中的应用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48" b="124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移动健康技术概述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移动健康技术定义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移动健康技术是指通过移动设备（如智能手机、平板电脑等）和无线网络技术，提供医疗、健康管理和健康促进服务的技术。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移动健康技术特点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便携性、实时性、互动性、个性化。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移动健康技术作用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提高医疗服务可及性、降低医疗成本、改善健康管理和促进健康行为。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92" r="24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移动健康应用现状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通过移动设备提供远程医疗咨询、诊断和治疗服务，如在线问诊、远程手术指导等。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针对慢性病患者，通过移动设备提供定期的健康监测、用药提醒和健康教育等服务。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利用移动设备监测和分析个人健康数据，提供个性化健康管理计划和建议，如健身追踪、饮食管理等。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利用移动设备进行疫情监测、预防接种提醒和健康教育等公共卫生服务。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数据安全与隐私保护、设备兼容性与标准化、网络覆盖与稳定性。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随着5G、物联网和人工智能等技术的不断发展，移动健康技术将在医疗服务、健康管理和公共卫生等领域发挥更大作用，提高医疗服务的效率和质量，促进全民健康水平的提升。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移动健康技术挑战与前景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根据测量原理和应用领域不同，传感器可分为多种类型，如温度传感器、压力传感器、光学传感器等。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随着物联网、人工智能等技术的不断发展，传感器技术正朝着微型化、智能化、网络化等方向发展。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传感器是一种能够将被测量量（如温度、压力、光强等）转换为可测量信号（如电压、电流等）的装置。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通过穿戴式传感器实时监测患者的体温、心率、血压等生理参数，为医生提供准确的诊断依据。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利用传感器技术对患者运动功能进行评估，如步态分析、关节活动度测量等，为康复治疗提供个性化方案。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通过传感器采集患者的生理数据并通过网络传输给医生，实现远程诊断和治疗，提高医疗服务的便捷性和效率。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传感器在智慧医疗中的应用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https://d.book118.com/445101023041011044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2024-09-06T10:25:56.599</cp:lastPrinted>
  <dcterms:created xsi:type="dcterms:W3CDTF">2024-09-06T02:25:56Z</dcterms:created>
  <dcterms:modified xsi:type="dcterms:W3CDTF">2024-09-06T02:25:58Z</dcterms:modified>
</cp:coreProperties>
</file>