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FEF28-6362-4B0F-AE0C-BCAB931CF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B36F4-2AFA-40EE-9A29-10CBEC7B2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11372-9829-4CE8-9119-D3EAB0AED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0812A-80CD-4B93-A8DD-49288E1A9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F13204-49B1-4565-80E1-5620A431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9F7AAE-7179-407F-B524-337499A6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5FF59-FAEA-41DE-9307-CEA4A9A84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F4FF7-5FC3-4594-BAAF-5993CBB87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A8921-C18D-4F9D-859E-0264DD1BC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AC9F2-F0CD-47A1-93DF-119D6325B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4A086-94FC-408D-9463-405004C8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0134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72" b="18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失血性休克是由于大量失血导致循环血容量减少，组织灌注不足，引起全身微循环功能障碍，进而引发多器官功能衰竭的临床综合征。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根据失血速度和程度，可分为急性和慢性失血性休克；根据病因，可分为创伤性失血性休克和非创伤性失血性休克。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常见于外伤、手术、消化性溃疡出血、食管胃底静脉曲张破裂、妇产科疾病等。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失血后，有效循环血容量减少，导致组织灌注不足；同时，血管收缩、舒张功能障碍，进一步加重组织缺血缺氧；最终引发多器官功能衰竭。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口渴、头晕、心慌、四肢厥冷、尿少等；严重时可出现意识模糊、昏迷、呼吸急促或困难等症状。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根据患者病史、临床表现及实验室检查（如血常规、凝血功能等），综合评估病情，确定治疗方案。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迅速补充血容量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纠正酸碱平衡失调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防止感染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确保患者能够正常呼吸，必要时进行气管插管或使用呼吸机。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通过静脉输液、输血等方式快速补充血液，以维持正常的血液循环。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监测患者的酸碱平衡状况，根据需要使用碱性药物或进行血液净化治疗。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对于开放性伤口或手术切口，应进行清洁和消毒处理，并预防性使用抗生素。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根据失血量，给予适量的红细胞、血浆或全血输注，以补充血液容量和改善血液循环。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晶体液和胶体液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83" r="2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输注适量的晶体液和胶体液，以维持正常的血容量和血压。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密切监测患者的血压、心率、呼吸、尿量等指标，以便及时调整治疗方案。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补充血容量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对于明显的出血部位，可采用压迫、填塞、结扎等方法进行止血。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局部止血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使用止血药物，如凝血酶、巴曲酶等，以促进血液凝固，达到止血目的。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药物止血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00" r="91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对于某些严重的出血，如内脏出血，可考虑采用介入治疗的方法进行止血。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9" r="253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对于严重休克的患者，应给予必要的支持治疗，如机械通气、心肺复苏等。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针对引起失血性休克的原因进行治疗，如手术治疗、药物治疗等。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其他治疗手段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https://d.book118.com/445101343032011040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2024-08-31T01:25:15.933</cp:lastPrinted>
  <dcterms:created xsi:type="dcterms:W3CDTF">2024-08-30T17:25:15Z</dcterms:created>
  <dcterms:modified xsi:type="dcterms:W3CDTF">2024-08-30T17:25:18Z</dcterms:modified>
</cp:coreProperties>
</file>