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180B12-D9AF-40AB-A700-878B135232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C77CC9-3582-4387-A2BF-FA4DC1FA67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77F300-DF54-4E10-84A1-BC32E42494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A3219D-233F-4A2E-90E2-A7B73D323F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41C1CC5-D8A5-4395-8CEB-EFD0268645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A141E2F-1C5A-4F7A-87E6-EDB8FB1773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D314CDE-28A1-4ED8-B0F2-6FC05CFD75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055907-A528-4BB0-AA27-657A85CBED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E98DAA-3F30-4712-819A-ACD8E5AFE6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483E28-2C37-4284-AC04-09AB475DA5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B928CB-425F-4CB0-A8FC-CF8D4199DC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5102022143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合规管理与竞争法律要求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竞争法律要求概述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合规管理与竞争法律要求的关联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企业如何实施合规管理与遵守竞争法律要求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合规管理与竞争法律要求的挑战与对策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合规管理概述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合规管理是指企业通过制定和执行合规政策、流程和控制措施，以确保其业务活动符合适用的法律法规、行业标准和道德规范的要求。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合规管理有助于企业降低法律风险，维护声誉和信誉，增强投资者和客户的信心，提高市场竞争力，实现可持续发展。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合规管理的定义与重要性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确保企业业务活动的合法性、合规性和道德性；预防和发现违规行为；及时应对和纠正违规事件。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建立健全的合规管理体系；明确合规责任和义务；持续监测和评估合规风险；强化合规培训和文化建设。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合规管理的目标与原则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设立专门的合规管理部门或指定合规负责人，负责监督和管理企业的合规工作。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合规政策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制定书面的合规政策，明确企业的合规目标和原则，以及员工在合规方面的责任和义务。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定期评估企业面临的合规风险，包括法律法规变化、行业监管要求、客户投诉等。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培训与沟通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定期为员工提供合规培训，提高员工的合规意识和能力；建立有效的沟通机制，鼓励员工报告潜在的合规问题。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内部控制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建立健全的内部控制体系，确保企业业务活动的合规性，包括财务、人力资源、采购等方面。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合规管理的体系结构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竞争法律要求概述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竞争法律是指国家制定并实施的，用于规范市场竞争行为、维护市场公平竞争秩序的法律规范总称。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保护市场公平竞争，防止市场垄断和不正当竞争行为，促进市场经济健康发展。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竞争法律的定义与作用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875" r="1087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禁止经营者之间达成垄断协议，限制或排除市场竞争。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禁止垄断协议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禁止具有市场支配地位的经营者滥用其地位，实施排除或限制竞争的行为。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禁止滥用市场支配地位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对经营者集中进行监管，防止其导致市场过度集中和限制竞争。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控制经营者集中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禁止虚假宣传、商业贿赂、侵犯商业秘密等不正当竞争行为。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反不正当竞争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竞争法律的核心内容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国家市场监督管理总局及其下属机构负责竞争法律的执行与监管。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执法机构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3708" r="3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监管措施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250" r="122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法律责任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583" r="115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采取调查、询问、查封、扣押等措施，对涉嫌违反竞争法律的行为进行调查处理。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违反竞争法律的经营者将承担民事责任、行政责任甚至刑事责任。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竞争法律的执行与监管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合规管理与竞争法律要求的关联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9778" b="977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840" b="484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3850" b="385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合规管理对竞争法律要求的促进作用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确保企业行为合法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合规管理通过制定和执行内部规章制度，确保企业及其员工的行为符合竞争法律的要求，从而避免触犯法律。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降低法律风险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通过合规管理，企业可以及时发现并纠正潜在的违法行为，降低因违反竞争法律而面临的罚款、诉讼等法律风险。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提升企业声誉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合规管理有助于企业在公众中树立遵守法律的良好形象，增强客户和投资者的信任，从而提升企业的市场竞争力。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https://d.book118.com/445102022143011044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2024-09-06T21:48:24.504</cp:lastPrinted>
  <dcterms:created xsi:type="dcterms:W3CDTF">2024-09-06T13:48:24Z</dcterms:created>
  <dcterms:modified xsi:type="dcterms:W3CDTF">2024-09-06T13:48:26Z</dcterms:modified>
</cp:coreProperties>
</file>