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A054A7-DB0A-4D48-8ED3-4E1F6265BC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8D6399-E9F9-455B-8CA0-790F828DA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E16E3C-CA96-46C0-AB29-4D74725420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E5CA9A-9719-4DF8-B9F7-8F5D4E921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77EF3C-DF51-4ED8-918D-355876279E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25A542-CFC1-4F52-A844-377AC195C8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91275E-BA44-425A-997C-2BC5E310001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EB7C4D-B6C5-4CFC-910C-BA46F8E23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D72B77-483B-421E-97C2-EBE214D356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ECD8F0-9196-48F2-8B57-11665E465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42429-5339-4869-9560-92D310550E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102221012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社交媒体行业人才管理与团队培养</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2024-01-22</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行业概述与发展趋势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人才招聘与选拔策略</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员工培训与成长路径设计</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激励机制与绩效管理方法论述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团队文化建设与凝聚力提升途径</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应对挑战与未来发展规划</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行业概述与发展趋势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社交媒体行业规模逐年扩大，用户数量不断增长，市场前景广阔。</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行业规模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58" r="245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竞争格局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379" r="1337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创新趋势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社交媒体行业竞争激烈，头部平台优势明显，但新兴平台也在不断涌现。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随着技术的发展，社交媒体行业不断创新，短视频、直播、社交电商等新模式层出不穷。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社交媒体行业现状及前景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社交媒体行业需要具备多元化背景和跨界思维的人才，如艺术、设计、心理学等。</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社交媒体运营需要具备创意策划、用户洞察、数据分析等能力。</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社交媒体行业对技术人才需求量大，包括软件开发、数据分析、网络安全等。</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社交媒体营销需要掌握广告投放、内容营销、用户增长等技能。</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运营人才</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技术人才</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营销人才</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跨界人才</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人才需求与特点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提升团队凝聚力</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通过团队培养可以增强团队成员之间的信任和合作，提高团队凝聚力。</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培养创新精神</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团队培养可以激发成员的创新意识和创造力，推动团队不断创新和进步。</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促进知识共享</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团队培养可以促进成员之间的知识共享和经验交流，提高团队整体能力。</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适应行业变化</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通过团队培养可以使团队更好地适应社交媒体行业的快速变化和不断更新的需求。</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团队培养重要性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人才招聘与选拔策略</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与高校合作，定期举办社交媒体行业专场招聘会，吸引优秀毕业生加入。</a:t>
            </a:r>
          </a:p>
        </p:txBody>
      </p:sp>
      <p:pic>
        <p:nvPicPr>
          <p:cNvPr id="6" name="Picture 6"/>
          <p:cNvPicPr>
            <a:picLocks noChangeAspect="1"/>
          </p:cNvPicPr>
          <p:nvPr/>
        </p:nvPicPr>
        <p:blipFill>
          <a:blip r:embed="rId2"/>
          <a:srcRect l="19556" r="19556"/>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校园招聘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利用社交媒体平台、专业招聘网站等渠道发布招聘信息，扩大招聘范围。</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网络招聘</a:t>
            </a:r>
          </a:p>
        </p:txBody>
      </p:sp>
      <p:pic>
        <p:nvPicPr>
          <p:cNvPr id="10" name="Picture 10"/>
          <p:cNvPicPr>
            <a:picLocks noChangeAspect="1"/>
          </p:cNvPicPr>
          <p:nvPr/>
        </p:nvPicPr>
        <p:blipFill>
          <a:blip r:embed="rId3"/>
          <a:srcRect l="18750" r="187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鼓励员工推荐优秀人才，设立内部推荐奖励机制，提高招聘效率。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内部推荐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招聘渠道选择及优化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考察应聘者在社交媒体领域的专业知识与技能，如数据分析、内容创作、用户增长等。</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2500" r="12500"/>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专业技能</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评估应聘者的沟通能力、团队协作、创新思维等综合素质，以适应快速变化的行业环境。</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综合素质</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结合线上面试、线下复试以及专业测评工具，全面评估应聘者的能力与潜力。</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面试与测评</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选拔标准与方法探讨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813" b="881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5788" b="578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提升招聘效率和质量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明确招聘需求</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制定详细的岗位说明书，明确岗位职责、任职要求和招聘目标。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优化招聘流程</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简化招聘流程，提高招聘效率，同时确保选拔过程的公正性和客观性。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强化雇主品牌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积极打造良好的雇主品牌，提升公司在社交媒体行业的知名度和吸引力。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员工培训与成长路径设计</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行业知识普及</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公司文化宣导</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岗位职责明确</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形式创新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入职培训内容及形式创新</a:t>
              </a:r>
            </a:p>
          </p:txBody>
        </p:sp>
      </p:grpSp>
      <p:pic>
        <p:nvPicPr>
          <p:cNvPr id="28" name="Picture 28"/>
          <p:cNvPicPr>
            <a:picLocks noChangeAspect="1"/>
          </p:cNvPicPr>
          <p:nvPr/>
        </p:nvPicPr>
        <p:blipFill>
          <a:blip r:embed="rId2"/>
          <a:srcRect l="5188" r="5188"/>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6692" r="6692"/>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4627" r="14627"/>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深入介绍社交媒体行业的发展历程、现状和未来趋势，帮助新员工快速了解行业背景。</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通过讲解公司使命、愿景、价值观等，引导新员工认同并融入公司文化。</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详细阐述各岗位职责、工作流程和协作方式，确保新员工能够快速进入工作状态。</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采用线上学习、线下实践、团队互动等多种形式，提高入职培训的趣味性和实效性。</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0290" r="20290"/>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5858" r="5858"/>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3232" b="3232"/>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在职培训规划及实施</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针对员工专业技能短板，定期组织内部或外部专家进行授课，提高员工业务水平。</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针对中高层管理人员，开展领导力、团队管理等方面的培训，提升管理能力。</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鼓励员工参加不同部门的项目合作，拓宽视野，增强团队协作能力。</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定期对培训效果进行评估，及时调整培训计划和内容，确保培训成果有效转化。</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技能提升培训</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领导力培训</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跨部门交流</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培训效果评估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https://d.book118.com/445102221012011110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2024-09-15T03:44:45.603</cp:lastPrinted>
  <dcterms:created xsi:type="dcterms:W3CDTF">2024-09-14T19:44:45Z</dcterms:created>
  <dcterms:modified xsi:type="dcterms:W3CDTF">2024-09-14T19:44:47Z</dcterms:modified>
</cp:coreProperties>
</file>