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0A527-0CDD-4CFD-9BEA-567959D45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DCA67-AE73-4C38-87C9-3728481E7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EFEFC-89E0-445C-8456-C9157DBBF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6C3B3-F831-4553-8A5D-7583EE777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4AACE-352D-4981-83BD-BABB3DF00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A7C811-89B7-443C-96D6-9C9168E91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D6CADA-1B02-44DE-8135-39CE10FD7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D987E-38E6-41E1-BBC9-8A57CCB38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C8EE6-8387-459A-8F0B-4FFE5705B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9EE7F-8967-46FC-9885-3D70FCEC2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B1B2B-4F0E-4613-BAB9-397F15D65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041010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汽车喷涂创业计划书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营销与销售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创业计划实施与展望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汽车喷涂行业是汽车产业链的重要环节，随着汽车市场的不断扩大，行业规模也在持续增长。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汽车喷涂行业技术不断更新，新材料、新工艺的应用推动了行业的发展。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环保法规的加强，促使汽车喷涂行业向绿色环保方向发展。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中高端汽车市场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中高端汽车市场对汽车外观和质量要求较高，因此对汽车喷涂服务的需求也较大。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年轻消费群体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年轻人对汽车的外观和个性化需求较高，因此对汽车喷涂服务的需求也较大。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汽车维修市场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汽车维修市场对汽车喷涂服务的需求较大，尤其是一些事故车辆需要进行喷涂修复。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消费者对汽车喷涂的质量要求较高，要求能够持久保持颜色鲜艳，不易褪色。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质量可靠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消费者对汽车的外观要求越来越高，希望通过汽车喷涂展现自己的个性和品味。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消费者对汽车喷涂的价格也有一定的要求，希望价格合理、性价比高。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其他相关行业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与汽车喷涂相关的行业包括汽车维修、美容等，这些行业的企业也可能成为潜在的竞争对手。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新进入者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随着汽车市场的不断扩大和技术的不断发展，新的企业进入这个市场的可能性也较大。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同行竞争对手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在汽车喷涂行业中，存在众多的同行竞争对手，其中一些规模较大的企业占据了较大的市场份额。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提供专业汽车喷涂服务，包括金属漆、珠光漆、素色漆等多种类型。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汽车喷涂服务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根据客户需求，提供个性化的汽车颜色定制服务。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提供汽车保护膜、清洗养护用品等配套产品，满足客户全方位需求。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配套产品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提供专业的汽车表面处理服务，确保喷涂效果。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喷涂前处理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采用先进的喷涂工艺，确保颜色饱满、均匀、持久。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喷涂工艺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提供质保服务，定期回访客户，确保客户满意度。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专业团队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拥有经验丰富的专业团队，提供优质服务。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不断引进创新技术，提高喷涂效果与效率。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选用高品质的喷涂材料，确保颜色质量与持久度。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根据产品与服务的质量、市场需求以及竞争状况等因素制定价格策略。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提供多种价格选择，满足不同客户的需求与预算。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针对长期合作客户、批量订单等提供一定的优惠政策。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优惠政策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营销与销售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建立品牌形象，提高品牌知名度和美誉度，增强客户对品牌的信任和忠诚度。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明确目标市场，了解客户需求和偏好，以便更好地满足目标客户的需求。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通过创新和差异化，使产品在市场上具有竞争力，满足客户的个性化需求。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线上销售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利用电商平台和社交媒体平台进行线上销售，扩大销售渠道和覆盖范围。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线下销售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开设实体店或与汽车维修店合作，提供线下服务，增强客户体验。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合作伙伴关系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与汽车制造商、保险公司等合作伙伴建立合作关系，共同开拓市场。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提供折扣、赠品等促销活动，吸引客户购买。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优惠促销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组织各类活动或节日庆典等形式来吸引客户，例如汽车文化节、喷涂比赛等。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建立会员制度，提供积分兑换、会员专享折扣等福利，增加客户粘性。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提供优质的售前、售中和售后服务，解决客户问题和满足客户需求。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积极收集和处理客户反馈，持续改进产品和服务质量。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通过个性化关怀和定制化服务，增强客户忠诚度和满意度。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https://d.book118.com/445104101013011124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2024-09-28T04:40:46.355</cp:lastPrinted>
  <dcterms:created xsi:type="dcterms:W3CDTF">2024-09-27T20:40:46Z</dcterms:created>
  <dcterms:modified xsi:type="dcterms:W3CDTF">2024-09-27T20:40:48Z</dcterms:modified>
</cp:coreProperties>
</file>