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71C7A-768B-4D3B-AACF-BC7EBA9E30BD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4F6FFE-36D0-41A9-A3FE-55CBABBA8EF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4F6FFE-36D0-41A9-A3FE-55CBABBA8EF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63B52-F0CF-42E4-AFC1-CDE52EA6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013EF-2F87-402E-A799-C79962B6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BB83A-C76D-4311-AC8B-EE27D942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63B87-C349-4BD7-AE99-4EAF2DFE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7BFE7-CE8F-470B-BF02-A94B4E1CB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36DEC8-27CE-41E1-8C00-8663831C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D77A7-BC6D-412E-A001-3EA23B5F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44774-11BC-426D-985E-A14C2ECF9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9A01C-0367-43D4-8B28-8C97B56B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9B497-BA44-489D-8A07-4A32AA38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BF163-6F0C-4419-8D28-9BD5271B0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35CF6B-4E37-4BB4-B415-65F9F965D655}" type="datetimeFigureOut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06D54E6-7ACD-4EAA-9805-800BDAFA3D5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jpe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video" Target="file:///I:\&#35748;&#35782;&#19977;&#38024;.avi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video" Target="file:///I:\&#19977;&#38024;&#36187;&#36305;.avi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Relationship Id="rId4" Type="http://schemas.openxmlformats.org/officeDocument/2006/relationships/video" Target="file:///I:\&#35748;&#35782;&#26102;&#38047;2.avi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3.png" /><Relationship Id="rId4" Type="http://schemas.openxmlformats.org/officeDocument/2006/relationships/audio" Target="NULL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7.png" /><Relationship Id="rId4" Type="http://schemas.openxmlformats.org/officeDocument/2006/relationships/audio" Target="NULL" /><Relationship Id="rId5" Type="http://schemas.openxmlformats.org/officeDocument/2006/relationships/image" Target="../media/image18.png" /><Relationship Id="rId6" Type="http://schemas.openxmlformats.org/officeDocument/2006/relationships/image" Target="../media/image14.png" /><Relationship Id="rId7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4.png" /><Relationship Id="rId4" Type="http://schemas.openxmlformats.org/officeDocument/2006/relationships/image" Target="../media/image18.png" /><Relationship Id="rId5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2.png" /><Relationship Id="rId4" Type="http://schemas.openxmlformats.org/officeDocument/2006/relationships/video" Target="file:///I:\&#35748;&#35782;&#26102;&#38047;3.avi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043022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1" name="Picture 3" descr="C:\Users\Administrator\AppData\Roaming\Tencent\Users\314261171\QQ\WinTemp\RichOle\DKLEKT(F%(1TJUKX2EC88IL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CN" altLang="en-US" sz="2900">
                <a:solidFill>
                  <a:srgbClr val="00B0F0"/>
                </a:solidFill>
                <a:latin typeface="华文隶书" pitchFamily="2" charset="-122"/>
                <a:ea typeface="华文隶书" pitchFamily="2" charset="-122"/>
              </a:rPr>
              <a:t>幼儿大班数学认知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7544" y="5229200"/>
            <a:ext cx="8219256" cy="1040979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US" altLang="zh-CN" b="1">
              <a:solidFill>
                <a:srgbClr val="00B0F0"/>
              </a:solidFill>
              <a:latin typeface="华文隶书" pitchFamily="2" charset="-122"/>
              <a:ea typeface="华文隶书" pitchFamily="2" charset="-122"/>
            </a:endParaRPr>
          </a:p>
          <a:p>
            <a:pPr algn="ctr">
              <a:buNone/>
            </a:pPr>
            <a:endParaRPr lang="zh-CN" altLang="en-US" b="1">
              <a:solidFill>
                <a:srgbClr val="00B0F0"/>
              </a:solidFill>
              <a:latin typeface="华文新魏" pitchFamily="2" charset="-122"/>
              <a:ea typeface="华文新魏" pitchFamily="2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27584" y="1340768"/>
            <a:ext cx="7589837" cy="18573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053" name="Picture 5" descr="http://p0.so.qhimgs1.com/bdr/200_200_/t01c904cbaec66bd140.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915816" y="2708920"/>
            <a:ext cx="2880320" cy="2880320"/>
          </a:xfrm>
          <a:prstGeom prst="rect">
            <a:avLst/>
          </a:prstGeom>
          <a:noFill/>
        </p:spPr>
      </p:pic>
      <p:pic>
        <p:nvPicPr>
          <p:cNvPr id="205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619672" y="4005064"/>
            <a:ext cx="1228725" cy="885825"/>
          </a:xfrm>
          <a:prstGeom prst="rect">
            <a:avLst/>
          </a:prstGeom>
          <a:noFill/>
        </p:spPr>
      </p:pic>
      <p:sp>
        <p:nvSpPr>
          <p:cNvPr id="16" name="标题 1"/>
          <p:cNvSpPr txBox="1"/>
          <p:nvPr/>
        </p:nvSpPr>
        <p:spPr>
          <a:xfrm>
            <a:off x="467544" y="27089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07232" y="4581128"/>
            <a:ext cx="829197" cy="597793"/>
          </a:xfrm>
          <a:prstGeom prst="rect">
            <a:avLst/>
          </a:prstGeom>
          <a:noFill/>
        </p:spPr>
      </p:pic>
      <p:pic>
        <p:nvPicPr>
          <p:cNvPr id="1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39752" y="2924945"/>
            <a:ext cx="829197" cy="288032"/>
          </a:xfrm>
          <a:prstGeom prst="rect">
            <a:avLst/>
          </a:prstGeom>
          <a:noFill/>
        </p:spPr>
      </p:pic>
      <p:pic>
        <p:nvPicPr>
          <p:cNvPr id="2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259632" y="3140968"/>
            <a:ext cx="1228725" cy="885825"/>
          </a:xfrm>
          <a:prstGeom prst="rect">
            <a:avLst/>
          </a:prstGeom>
          <a:noFill/>
        </p:spPr>
      </p:pic>
      <p:pic>
        <p:nvPicPr>
          <p:cNvPr id="2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123729" y="6309320"/>
            <a:ext cx="576063" cy="438943"/>
          </a:xfrm>
          <a:prstGeom prst="rect">
            <a:avLst/>
          </a:prstGeom>
          <a:noFill/>
        </p:spPr>
      </p:pic>
      <p:pic>
        <p:nvPicPr>
          <p:cNvPr id="2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835696" y="6419057"/>
            <a:ext cx="576063" cy="438943"/>
          </a:xfrm>
          <a:prstGeom prst="rect">
            <a:avLst/>
          </a:prstGeom>
          <a:noFill/>
        </p:spPr>
      </p:pic>
      <p:pic>
        <p:nvPicPr>
          <p:cNvPr id="2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899592" y="4149080"/>
            <a:ext cx="576063" cy="438943"/>
          </a:xfrm>
          <a:prstGeom prst="rect">
            <a:avLst/>
          </a:prstGeom>
          <a:noFill/>
        </p:spPr>
      </p:pic>
      <p:pic>
        <p:nvPicPr>
          <p:cNvPr id="2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827584" y="4293096"/>
            <a:ext cx="576063" cy="438943"/>
          </a:xfrm>
          <a:prstGeom prst="rect">
            <a:avLst/>
          </a:prstGeom>
          <a:noFill/>
        </p:spPr>
      </p:pic>
      <p:pic>
        <p:nvPicPr>
          <p:cNvPr id="2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979712" y="6237312"/>
            <a:ext cx="576063" cy="438943"/>
          </a:xfrm>
          <a:prstGeom prst="rect">
            <a:avLst/>
          </a:prstGeom>
          <a:noFill/>
        </p:spPr>
      </p:pic>
      <p:pic>
        <p:nvPicPr>
          <p:cNvPr id="3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4365104"/>
            <a:ext cx="576063" cy="438943"/>
          </a:xfrm>
          <a:prstGeom prst="rect">
            <a:avLst/>
          </a:prstGeom>
          <a:noFill/>
        </p:spPr>
      </p:pic>
      <p:pic>
        <p:nvPicPr>
          <p:cNvPr id="3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4509120"/>
            <a:ext cx="576063" cy="438943"/>
          </a:xfrm>
          <a:prstGeom prst="rect">
            <a:avLst/>
          </a:prstGeom>
          <a:noFill/>
        </p:spPr>
      </p:pic>
      <p:pic>
        <p:nvPicPr>
          <p:cNvPr id="3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67545" y="3717032"/>
            <a:ext cx="144015" cy="504057"/>
          </a:xfrm>
          <a:prstGeom prst="rect">
            <a:avLst/>
          </a:prstGeom>
          <a:noFill/>
        </p:spPr>
      </p:pic>
      <p:pic>
        <p:nvPicPr>
          <p:cNvPr id="3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5157192"/>
            <a:ext cx="144015" cy="504057"/>
          </a:xfrm>
          <a:prstGeom prst="rect">
            <a:avLst/>
          </a:prstGeom>
          <a:noFill/>
        </p:spPr>
      </p:pic>
      <p:pic>
        <p:nvPicPr>
          <p:cNvPr id="3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5661248"/>
            <a:ext cx="144015" cy="504057"/>
          </a:xfrm>
          <a:prstGeom prst="rect">
            <a:avLst/>
          </a:prstGeom>
          <a:noFill/>
        </p:spPr>
      </p:pic>
      <p:pic>
        <p:nvPicPr>
          <p:cNvPr id="3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5877272"/>
            <a:ext cx="144015" cy="504057"/>
          </a:xfrm>
          <a:prstGeom prst="rect">
            <a:avLst/>
          </a:prstGeom>
          <a:noFill/>
        </p:spPr>
      </p:pic>
      <p:pic>
        <p:nvPicPr>
          <p:cNvPr id="3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6353943"/>
            <a:ext cx="144015" cy="504057"/>
          </a:xfrm>
          <a:prstGeom prst="rect">
            <a:avLst/>
          </a:prstGeom>
          <a:noFill/>
        </p:spPr>
      </p:pic>
      <p:pic>
        <p:nvPicPr>
          <p:cNvPr id="3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51520" y="6353943"/>
            <a:ext cx="144015" cy="504057"/>
          </a:xfrm>
          <a:prstGeom prst="rect">
            <a:avLst/>
          </a:prstGeom>
          <a:noFill/>
        </p:spPr>
      </p:pic>
      <p:pic>
        <p:nvPicPr>
          <p:cNvPr id="3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0" y="4797152"/>
            <a:ext cx="144015" cy="504057"/>
          </a:xfrm>
          <a:prstGeom prst="rect">
            <a:avLst/>
          </a:prstGeom>
          <a:noFill/>
        </p:spPr>
      </p:pic>
      <p:pic>
        <p:nvPicPr>
          <p:cNvPr id="4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>
            <a:off x="323528" y="4509120"/>
            <a:ext cx="144016" cy="504057"/>
          </a:xfrm>
          <a:prstGeom prst="rect">
            <a:avLst/>
          </a:prstGeom>
          <a:noFill/>
        </p:spPr>
      </p:pic>
      <p:pic>
        <p:nvPicPr>
          <p:cNvPr id="4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>
            <a:off x="683568" y="4365104"/>
            <a:ext cx="144016" cy="504057"/>
          </a:xfrm>
          <a:prstGeom prst="rect">
            <a:avLst/>
          </a:prstGeom>
          <a:noFill/>
        </p:spPr>
      </p:pic>
      <p:pic>
        <p:nvPicPr>
          <p:cNvPr id="4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2123728" y="3789040"/>
            <a:ext cx="653707" cy="471277"/>
          </a:xfrm>
          <a:prstGeom prst="rect">
            <a:avLst/>
          </a:prstGeom>
          <a:noFill/>
        </p:spPr>
      </p:pic>
      <p:pic>
        <p:nvPicPr>
          <p:cNvPr id="4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580112" y="2996952"/>
            <a:ext cx="968680" cy="698351"/>
          </a:xfrm>
          <a:prstGeom prst="rect">
            <a:avLst/>
          </a:prstGeom>
          <a:noFill/>
        </p:spPr>
      </p:pic>
      <p:pic>
        <p:nvPicPr>
          <p:cNvPr id="4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-1" y="3861048"/>
            <a:ext cx="607083" cy="437664"/>
          </a:xfrm>
          <a:prstGeom prst="rect">
            <a:avLst/>
          </a:prstGeom>
          <a:noFill/>
        </p:spPr>
      </p:pic>
      <p:pic>
        <p:nvPicPr>
          <p:cNvPr id="4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0" y="4149079"/>
            <a:ext cx="899592" cy="648543"/>
          </a:xfrm>
          <a:prstGeom prst="rect">
            <a:avLst/>
          </a:prstGeom>
          <a:noFill/>
        </p:spPr>
      </p:pic>
      <p:pic>
        <p:nvPicPr>
          <p:cNvPr id="4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-1" y="4149080"/>
            <a:ext cx="395535" cy="437664"/>
          </a:xfrm>
          <a:prstGeom prst="rect">
            <a:avLst/>
          </a:prstGeom>
          <a:noFill/>
        </p:spPr>
      </p:pic>
      <p:pic>
        <p:nvPicPr>
          <p:cNvPr id="5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V="1">
            <a:off x="0" y="5085184"/>
            <a:ext cx="45720" cy="648543"/>
          </a:xfrm>
          <a:prstGeom prst="rect">
            <a:avLst/>
          </a:prstGeom>
          <a:noFill/>
        </p:spPr>
      </p:pic>
      <p:pic>
        <p:nvPicPr>
          <p:cNvPr id="5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1403648" y="4077072"/>
            <a:ext cx="968680" cy="698351"/>
          </a:xfrm>
          <a:prstGeom prst="rect">
            <a:avLst/>
          </a:prstGeom>
          <a:noFill/>
        </p:spPr>
      </p:pic>
      <p:sp>
        <p:nvSpPr>
          <p:cNvPr id="52" name="标题 1"/>
          <p:cNvSpPr txBox="1"/>
          <p:nvPr/>
        </p:nvSpPr>
        <p:spPr>
          <a:xfrm>
            <a:off x="467544" y="278092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4" name="标题 1"/>
          <p:cNvSpPr txBox="1"/>
          <p:nvPr/>
        </p:nvSpPr>
        <p:spPr>
          <a:xfrm>
            <a:off x="467544" y="292494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915816" y="2780928"/>
            <a:ext cx="829197" cy="288032"/>
          </a:xfrm>
          <a:prstGeom prst="rect">
            <a:avLst/>
          </a:prstGeom>
          <a:noFill/>
        </p:spPr>
      </p:pic>
      <p:pic>
        <p:nvPicPr>
          <p:cNvPr id="6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563888" y="2636912"/>
            <a:ext cx="829197" cy="288032"/>
          </a:xfrm>
          <a:prstGeom prst="rect">
            <a:avLst/>
          </a:prstGeom>
          <a:noFill/>
        </p:spPr>
      </p:pic>
      <p:pic>
        <p:nvPicPr>
          <p:cNvPr id="6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211960" y="2636912"/>
            <a:ext cx="829197" cy="288032"/>
          </a:xfrm>
          <a:prstGeom prst="rect">
            <a:avLst/>
          </a:prstGeom>
          <a:noFill/>
        </p:spPr>
      </p:pic>
      <p:pic>
        <p:nvPicPr>
          <p:cNvPr id="6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932040" y="2780928"/>
            <a:ext cx="685181" cy="238006"/>
          </a:xfrm>
          <a:prstGeom prst="rect">
            <a:avLst/>
          </a:prstGeom>
          <a:noFill/>
        </p:spPr>
      </p:pic>
      <p:pic>
        <p:nvPicPr>
          <p:cNvPr id="6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148064" y="2780928"/>
            <a:ext cx="829197" cy="288032"/>
          </a:xfrm>
          <a:prstGeom prst="rect">
            <a:avLst/>
          </a:prstGeom>
          <a:noFill/>
        </p:spPr>
      </p:pic>
      <p:pic>
        <p:nvPicPr>
          <p:cNvPr id="6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220072" y="2852936"/>
            <a:ext cx="829197" cy="288032"/>
          </a:xfrm>
          <a:prstGeom prst="rect">
            <a:avLst/>
          </a:prstGeom>
          <a:noFill/>
        </p:spPr>
      </p:pic>
      <p:pic>
        <p:nvPicPr>
          <p:cNvPr id="6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292080" y="2996952"/>
            <a:ext cx="829197" cy="288032"/>
          </a:xfrm>
          <a:prstGeom prst="rect">
            <a:avLst/>
          </a:prstGeom>
          <a:noFill/>
        </p:spPr>
      </p:pic>
      <p:pic>
        <p:nvPicPr>
          <p:cNvPr id="6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436096" y="3068960"/>
            <a:ext cx="829197" cy="288032"/>
          </a:xfrm>
          <a:prstGeom prst="rect">
            <a:avLst/>
          </a:prstGeom>
          <a:noFill/>
        </p:spPr>
      </p:pic>
      <p:pic>
        <p:nvPicPr>
          <p:cNvPr id="6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436096" y="3212976"/>
            <a:ext cx="829197" cy="288032"/>
          </a:xfrm>
          <a:prstGeom prst="rect">
            <a:avLst/>
          </a:prstGeom>
          <a:noFill/>
        </p:spPr>
      </p:pic>
      <p:pic>
        <p:nvPicPr>
          <p:cNvPr id="6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580112" y="3284984"/>
            <a:ext cx="576064" cy="504056"/>
          </a:xfrm>
          <a:prstGeom prst="rect">
            <a:avLst/>
          </a:prstGeom>
          <a:noFill/>
        </p:spPr>
      </p:pic>
      <p:pic>
        <p:nvPicPr>
          <p:cNvPr id="7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652120" y="3717032"/>
            <a:ext cx="829197" cy="288032"/>
          </a:xfrm>
          <a:prstGeom prst="rect">
            <a:avLst/>
          </a:prstGeom>
          <a:noFill/>
        </p:spPr>
      </p:pic>
      <p:pic>
        <p:nvPicPr>
          <p:cNvPr id="7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724128" y="4005064"/>
            <a:ext cx="829197" cy="1296144"/>
          </a:xfrm>
          <a:prstGeom prst="rect">
            <a:avLst/>
          </a:prstGeom>
          <a:noFill/>
        </p:spPr>
      </p:pic>
      <p:pic>
        <p:nvPicPr>
          <p:cNvPr id="7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195736" y="2996952"/>
            <a:ext cx="829197" cy="1296144"/>
          </a:xfrm>
          <a:prstGeom prst="rect">
            <a:avLst/>
          </a:prstGeom>
          <a:noFill/>
        </p:spPr>
      </p:pic>
      <p:pic>
        <p:nvPicPr>
          <p:cNvPr id="7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187624" y="2996952"/>
            <a:ext cx="829197" cy="432048"/>
          </a:xfrm>
          <a:prstGeom prst="rect">
            <a:avLst/>
          </a:prstGeom>
          <a:noFill/>
        </p:spPr>
      </p:pic>
      <p:pic>
        <p:nvPicPr>
          <p:cNvPr id="7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27784" y="2708920"/>
            <a:ext cx="829197" cy="432048"/>
          </a:xfrm>
          <a:prstGeom prst="rect">
            <a:avLst/>
          </a:prstGeom>
          <a:noFill/>
        </p:spPr>
      </p:pic>
      <p:pic>
        <p:nvPicPr>
          <p:cNvPr id="7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131840" y="2564904"/>
            <a:ext cx="829197" cy="432048"/>
          </a:xfrm>
          <a:prstGeom prst="rect">
            <a:avLst/>
          </a:prstGeom>
          <a:noFill/>
        </p:spPr>
      </p:pic>
      <p:pic>
        <p:nvPicPr>
          <p:cNvPr id="7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27784" y="2852936"/>
            <a:ext cx="829197" cy="432048"/>
          </a:xfrm>
          <a:prstGeom prst="rect">
            <a:avLst/>
          </a:prstGeom>
          <a:noFill/>
        </p:spPr>
      </p:pic>
      <p:pic>
        <p:nvPicPr>
          <p:cNvPr id="7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483768" y="2996952"/>
            <a:ext cx="829197" cy="432048"/>
          </a:xfrm>
          <a:prstGeom prst="rect">
            <a:avLst/>
          </a:prstGeom>
          <a:noFill/>
        </p:spPr>
      </p:pic>
      <p:pic>
        <p:nvPicPr>
          <p:cNvPr id="7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39752" y="3140968"/>
            <a:ext cx="829197" cy="432048"/>
          </a:xfrm>
          <a:prstGeom prst="rect">
            <a:avLst/>
          </a:prstGeom>
          <a:noFill/>
        </p:spPr>
      </p:pic>
      <p:pic>
        <p:nvPicPr>
          <p:cNvPr id="7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39752" y="3356992"/>
            <a:ext cx="829197" cy="432048"/>
          </a:xfrm>
          <a:prstGeom prst="rect">
            <a:avLst/>
          </a:prstGeom>
          <a:noFill/>
        </p:spPr>
      </p:pic>
      <p:pic>
        <p:nvPicPr>
          <p:cNvPr id="8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99792" y="2708920"/>
            <a:ext cx="829197" cy="432048"/>
          </a:xfrm>
          <a:prstGeom prst="rect">
            <a:avLst/>
          </a:prstGeom>
          <a:noFill/>
        </p:spPr>
      </p:pic>
      <p:pic>
        <p:nvPicPr>
          <p:cNvPr id="8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39752" y="3645024"/>
            <a:ext cx="829197" cy="432048"/>
          </a:xfrm>
          <a:prstGeom prst="rect">
            <a:avLst/>
          </a:prstGeom>
          <a:noFill/>
        </p:spPr>
      </p:pic>
      <p:pic>
        <p:nvPicPr>
          <p:cNvPr id="8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483768" y="3068960"/>
            <a:ext cx="829197" cy="432048"/>
          </a:xfrm>
          <a:prstGeom prst="rect">
            <a:avLst/>
          </a:prstGeom>
          <a:noFill/>
        </p:spPr>
      </p:pic>
      <p:pic>
        <p:nvPicPr>
          <p:cNvPr id="8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27784" y="2924944"/>
            <a:ext cx="829197" cy="432048"/>
          </a:xfrm>
          <a:prstGeom prst="rect">
            <a:avLst/>
          </a:prstGeom>
          <a:noFill/>
        </p:spPr>
      </p:pic>
      <p:pic>
        <p:nvPicPr>
          <p:cNvPr id="8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843808" y="2708920"/>
            <a:ext cx="829197" cy="432048"/>
          </a:xfrm>
          <a:prstGeom prst="rect">
            <a:avLst/>
          </a:prstGeom>
          <a:noFill/>
        </p:spPr>
      </p:pic>
      <p:pic>
        <p:nvPicPr>
          <p:cNvPr id="8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99792" y="2924944"/>
            <a:ext cx="829197" cy="432048"/>
          </a:xfrm>
          <a:prstGeom prst="rect">
            <a:avLst/>
          </a:prstGeom>
          <a:noFill/>
        </p:spPr>
      </p:pic>
      <p:pic>
        <p:nvPicPr>
          <p:cNvPr id="8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267744" y="3140968"/>
            <a:ext cx="829197" cy="432048"/>
          </a:xfrm>
          <a:prstGeom prst="rect">
            <a:avLst/>
          </a:prstGeom>
          <a:noFill/>
        </p:spPr>
      </p:pic>
      <p:pic>
        <p:nvPicPr>
          <p:cNvPr id="8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411760" y="3284984"/>
            <a:ext cx="829197" cy="432048"/>
          </a:xfrm>
          <a:prstGeom prst="rect">
            <a:avLst/>
          </a:prstGeom>
          <a:noFill/>
        </p:spPr>
      </p:pic>
      <p:pic>
        <p:nvPicPr>
          <p:cNvPr id="8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339752" y="4221088"/>
            <a:ext cx="829197" cy="432048"/>
          </a:xfrm>
          <a:prstGeom prst="rect">
            <a:avLst/>
          </a:prstGeom>
          <a:noFill/>
        </p:spPr>
      </p:pic>
      <p:pic>
        <p:nvPicPr>
          <p:cNvPr id="8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652120" y="4509120"/>
            <a:ext cx="829197" cy="432048"/>
          </a:xfrm>
          <a:prstGeom prst="rect">
            <a:avLst/>
          </a:prstGeom>
          <a:noFill/>
        </p:spPr>
      </p:pic>
      <p:pic>
        <p:nvPicPr>
          <p:cNvPr id="9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508104" y="4797152"/>
            <a:ext cx="829197" cy="432048"/>
          </a:xfrm>
          <a:prstGeom prst="rect">
            <a:avLst/>
          </a:prstGeom>
          <a:noFill/>
        </p:spPr>
      </p:pic>
      <p:pic>
        <p:nvPicPr>
          <p:cNvPr id="9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364089" y="5157192"/>
            <a:ext cx="552798" cy="288032"/>
          </a:xfrm>
          <a:prstGeom prst="rect">
            <a:avLst/>
          </a:prstGeom>
          <a:noFill/>
        </p:spPr>
      </p:pic>
      <p:pic>
        <p:nvPicPr>
          <p:cNvPr id="9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148064" y="5301208"/>
            <a:ext cx="552798" cy="288032"/>
          </a:xfrm>
          <a:prstGeom prst="rect">
            <a:avLst/>
          </a:prstGeom>
          <a:noFill/>
        </p:spPr>
      </p:pic>
      <p:pic>
        <p:nvPicPr>
          <p:cNvPr id="9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699792" y="4797152"/>
            <a:ext cx="552798" cy="288032"/>
          </a:xfrm>
          <a:prstGeom prst="rect">
            <a:avLst/>
          </a:prstGeom>
          <a:noFill/>
        </p:spPr>
      </p:pic>
      <p:pic>
        <p:nvPicPr>
          <p:cNvPr id="9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771800" y="5013176"/>
            <a:ext cx="552798" cy="288032"/>
          </a:xfrm>
          <a:prstGeom prst="rect">
            <a:avLst/>
          </a:prstGeom>
          <a:noFill/>
        </p:spPr>
      </p:pic>
      <p:pic>
        <p:nvPicPr>
          <p:cNvPr id="9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843808" y="5229200"/>
            <a:ext cx="552798" cy="288032"/>
          </a:xfrm>
          <a:prstGeom prst="rect">
            <a:avLst/>
          </a:prstGeom>
          <a:noFill/>
        </p:spPr>
      </p:pic>
      <p:pic>
        <p:nvPicPr>
          <p:cNvPr id="9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843808" y="5085184"/>
            <a:ext cx="552798" cy="288032"/>
          </a:xfrm>
          <a:prstGeom prst="rect">
            <a:avLst/>
          </a:prstGeom>
          <a:noFill/>
        </p:spPr>
      </p:pic>
      <p:pic>
        <p:nvPicPr>
          <p:cNvPr id="9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059832" y="5301208"/>
            <a:ext cx="690998" cy="360040"/>
          </a:xfrm>
          <a:prstGeom prst="rect">
            <a:avLst/>
          </a:prstGeom>
          <a:noFill/>
        </p:spPr>
      </p:pic>
      <p:pic>
        <p:nvPicPr>
          <p:cNvPr id="9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771800" y="5085184"/>
            <a:ext cx="690998" cy="504056"/>
          </a:xfrm>
          <a:prstGeom prst="rect">
            <a:avLst/>
          </a:prstGeom>
          <a:noFill/>
        </p:spPr>
      </p:pic>
      <p:pic>
        <p:nvPicPr>
          <p:cNvPr id="9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067944" y="5517232"/>
            <a:ext cx="690998" cy="72008"/>
          </a:xfrm>
          <a:prstGeom prst="rect">
            <a:avLst/>
          </a:prstGeom>
          <a:noFill/>
        </p:spPr>
      </p:pic>
      <p:pic>
        <p:nvPicPr>
          <p:cNvPr id="10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4067944" y="6209457"/>
            <a:ext cx="899592" cy="648543"/>
          </a:xfrm>
          <a:prstGeom prst="rect">
            <a:avLst/>
          </a:prstGeom>
          <a:noFill/>
        </p:spPr>
      </p:pic>
      <p:pic>
        <p:nvPicPr>
          <p:cNvPr id="10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4139952" y="6237312"/>
            <a:ext cx="1187624" cy="620688"/>
          </a:xfrm>
          <a:prstGeom prst="rect">
            <a:avLst/>
          </a:prstGeom>
          <a:noFill/>
        </p:spPr>
      </p:pic>
      <p:pic>
        <p:nvPicPr>
          <p:cNvPr id="10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 flipH="1" flipV="1">
            <a:off x="7380312" y="4376542"/>
            <a:ext cx="251520" cy="177202"/>
          </a:xfrm>
          <a:prstGeom prst="rect">
            <a:avLst/>
          </a:prstGeom>
          <a:noFill/>
        </p:spPr>
      </p:pic>
      <p:pic>
        <p:nvPicPr>
          <p:cNvPr id="10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 flipH="1" flipV="1">
            <a:off x="4788024" y="5445224"/>
            <a:ext cx="251520" cy="177202"/>
          </a:xfrm>
          <a:prstGeom prst="rect">
            <a:avLst/>
          </a:prstGeom>
          <a:noFill/>
        </p:spPr>
      </p:pic>
      <p:pic>
        <p:nvPicPr>
          <p:cNvPr id="10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 flipH="1" flipV="1">
            <a:off x="5148064" y="5373216"/>
            <a:ext cx="251520" cy="177202"/>
          </a:xfrm>
          <a:prstGeom prst="rect">
            <a:avLst/>
          </a:prstGeom>
          <a:noFill/>
        </p:spPr>
      </p:pic>
      <p:pic>
        <p:nvPicPr>
          <p:cNvPr id="10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 flipH="1" flipV="1">
            <a:off x="3779912" y="5445224"/>
            <a:ext cx="251520" cy="177202"/>
          </a:xfrm>
          <a:prstGeom prst="rect">
            <a:avLst/>
          </a:prstGeom>
          <a:noFill/>
        </p:spPr>
      </p:pic>
      <p:pic>
        <p:nvPicPr>
          <p:cNvPr id="10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292080" y="5085184"/>
            <a:ext cx="936104" cy="465234"/>
          </a:xfrm>
          <a:prstGeom prst="rect">
            <a:avLst/>
          </a:prstGeom>
          <a:noFill/>
        </p:spPr>
      </p:pic>
      <p:pic>
        <p:nvPicPr>
          <p:cNvPr id="10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724128" y="4725144"/>
            <a:ext cx="360040" cy="465234"/>
          </a:xfrm>
          <a:prstGeom prst="rect">
            <a:avLst/>
          </a:prstGeom>
          <a:noFill/>
        </p:spPr>
      </p:pic>
      <p:pic>
        <p:nvPicPr>
          <p:cNvPr id="11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364088" y="5229200"/>
            <a:ext cx="360040" cy="465234"/>
          </a:xfrm>
          <a:prstGeom prst="rect">
            <a:avLst/>
          </a:prstGeom>
          <a:noFill/>
        </p:spPr>
      </p:pic>
      <p:pic>
        <p:nvPicPr>
          <p:cNvPr id="11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220072" y="5157192"/>
            <a:ext cx="360040" cy="465234"/>
          </a:xfrm>
          <a:prstGeom prst="rect">
            <a:avLst/>
          </a:prstGeom>
          <a:noFill/>
        </p:spPr>
      </p:pic>
      <p:pic>
        <p:nvPicPr>
          <p:cNvPr id="113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 flipH="1" flipV="1">
            <a:off x="6660232" y="4149079"/>
            <a:ext cx="216024" cy="279141"/>
          </a:xfrm>
          <a:prstGeom prst="rect">
            <a:avLst/>
          </a:prstGeom>
          <a:noFill/>
        </p:spPr>
      </p:pic>
      <p:pic>
        <p:nvPicPr>
          <p:cNvPr id="114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 flipH="1" flipV="1">
            <a:off x="5004048" y="5373216"/>
            <a:ext cx="216024" cy="279141"/>
          </a:xfrm>
          <a:prstGeom prst="rect">
            <a:avLst/>
          </a:prstGeom>
          <a:noFill/>
        </p:spPr>
      </p:pic>
      <p:pic>
        <p:nvPicPr>
          <p:cNvPr id="115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 flipH="1" flipV="1">
            <a:off x="4644008" y="5445224"/>
            <a:ext cx="216024" cy="279141"/>
          </a:xfrm>
          <a:prstGeom prst="rect">
            <a:avLst/>
          </a:prstGeom>
          <a:noFill/>
        </p:spPr>
      </p:pic>
      <p:pic>
        <p:nvPicPr>
          <p:cNvPr id="116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 flipH="1" flipV="1">
            <a:off x="3635896" y="5445222"/>
            <a:ext cx="432048" cy="144018"/>
          </a:xfrm>
          <a:prstGeom prst="rect">
            <a:avLst/>
          </a:prstGeom>
          <a:noFill/>
        </p:spPr>
      </p:pic>
      <p:pic>
        <p:nvPicPr>
          <p:cNvPr id="117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004048" y="2636912"/>
            <a:ext cx="504056" cy="441049"/>
          </a:xfrm>
          <a:prstGeom prst="rect">
            <a:avLst/>
          </a:prstGeom>
          <a:noFill/>
        </p:spPr>
      </p:pic>
      <p:pic>
        <p:nvPicPr>
          <p:cNvPr id="118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220072" y="2708920"/>
            <a:ext cx="576064" cy="576064"/>
          </a:xfrm>
          <a:prstGeom prst="rect">
            <a:avLst/>
          </a:prstGeom>
          <a:noFill/>
        </p:spPr>
      </p:pic>
      <p:pic>
        <p:nvPicPr>
          <p:cNvPr id="119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364088" y="2924944"/>
            <a:ext cx="576064" cy="504056"/>
          </a:xfrm>
          <a:prstGeom prst="rect">
            <a:avLst/>
          </a:prstGeom>
          <a:noFill/>
        </p:spPr>
      </p:pic>
      <p:pic>
        <p:nvPicPr>
          <p:cNvPr id="120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508104" y="3212976"/>
            <a:ext cx="576064" cy="504056"/>
          </a:xfrm>
          <a:prstGeom prst="rect">
            <a:avLst/>
          </a:prstGeom>
          <a:noFill/>
        </p:spPr>
      </p:pic>
      <p:pic>
        <p:nvPicPr>
          <p:cNvPr id="121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4716016" y="2636912"/>
            <a:ext cx="504056" cy="315035"/>
          </a:xfrm>
          <a:prstGeom prst="rect">
            <a:avLst/>
          </a:prstGeom>
          <a:noFill/>
        </p:spPr>
      </p:pic>
      <p:pic>
        <p:nvPicPr>
          <p:cNvPr id="122" name="Picture 9" descr="C:\Users\Administrator\AppData\Roaming\Tencent\Users\314261171\QQ\WinTemp\RichOle\ME%`@C@8ZL0LZ`@TDWA8655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 flipH="1" flipV="1">
            <a:off x="5148064" y="5157192"/>
            <a:ext cx="360040" cy="465234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B5476D1-71FC-F371-B55F-178049B17043}"/>
              </a:ext>
            </a:extLst>
          </p:cNvPr>
          <p:cNvSpPr txBox="1"/>
          <p:nvPr/>
        </p:nvSpPr>
        <p:spPr>
          <a:xfrm>
            <a:off x="827584" y="116632"/>
            <a:ext cx="7560840" cy="58922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zh-CN" altLang="zh-CN" sz="24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活动目标：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、会认整点与半点。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zh-CN" sz="2400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、感受时钟的用途，体验获得学习经验的快乐。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zh-CN" altLang="zh-CN" sz="24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活动准备：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钟表图片若干、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PPT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Camtasia Studio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软件、背景音乐。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zh-CN" altLang="zh-CN" sz="24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活动重点：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会认整点与半点。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zh-CN" altLang="zh-CN" sz="24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活动难点：</a:t>
            </a:r>
            <a:r>
              <a:rPr lang="zh-CN" altLang="zh-CN" sz="24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了解时钟的表面结构及时针、分针、秒针的运转规律。</a:t>
            </a:r>
            <a:endParaRPr lang="zh-CN" altLang="zh-CN" sz="1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236112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16130047-E28E-DE72-1A1C-9BD2C9345599}"/>
              </a:ext>
            </a:extLst>
          </p:cNvPr>
          <p:cNvSpPr txBox="1"/>
          <p:nvPr/>
        </p:nvSpPr>
        <p:spPr>
          <a:xfrm>
            <a:off x="404664" y="290320"/>
            <a:ext cx="8334672" cy="627735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活动过程：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l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一、了解时钟的表面结构及认识时针、分针、秒针的运转规律。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1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、认识钟面数字从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1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、了解钟面有时针、分针、秒针及运转规律。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二、认识整点、半点。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1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、认识整点。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）教师讲解认识整点的方法。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）小结：分针指向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，时针指向几，就是几点整。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en-US" altLang="zh-CN" sz="18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、认识半点。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）教师讲解认识半点的方法。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）小结：认识半点的时候，分针指向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表示半点，时针过了几就是几点半。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三、操作巩固 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下面请小朋友们说一说，哪个钟的时间是正确的。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5600"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）练习整点：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9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点整、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点整。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55600" indent="457200" algn="just">
              <a:lnSpc>
                <a:spcPct val="150000"/>
              </a:lnSpc>
            </a:pP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）练习半点：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点半、</a:t>
            </a:r>
            <a:r>
              <a:rPr lang="en-US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zh-CN" sz="18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点半。</a:t>
            </a:r>
            <a:endParaRPr lang="zh-CN" altLang="zh-CN" sz="1200" b="1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75927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descr="C:\Users\Administrator\AppData\Roaming\Tencent\Users\314261171\QQ\WinTemp\RichOle\[M6]B%G%[TTKEQ651[(41IS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683568" cy="6858000"/>
          </a:xfrm>
          <a:prstGeom prst="rect">
            <a:avLst/>
          </a:prstGeom>
          <a:noFill/>
        </p:spPr>
      </p:pic>
      <p:pic>
        <p:nvPicPr>
          <p:cNvPr id="20481" name="Picture 1" descr="C:\Users\Administrator\AppData\Roaming\Tencent\Users\314261171\QQ\WinTemp\RichOle\KC~KH6FT8N51N~N7$}FR$L2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83568" y="0"/>
            <a:ext cx="7668344" cy="6858000"/>
          </a:xfrm>
          <a:prstGeom prst="rect">
            <a:avLst/>
          </a:prstGeom>
          <a:noFill/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altLang="zh-CN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1.</a:t>
            </a:r>
            <a:r>
              <a:rPr lang="zh-CN" altLang="en-US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认识钟面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Picture 2" descr="C:\Users\Administrator\AppData\Roaming\Tencent\Users\314261171\QQ\WinTemp\RichOle\[M6]B%G%[TTKEQ651[(41IS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812360" y="0"/>
            <a:ext cx="1331640" cy="6858000"/>
          </a:xfrm>
          <a:prstGeom prst="rect">
            <a:avLst/>
          </a:prstGeom>
          <a:noFill/>
        </p:spPr>
      </p:pic>
      <p:pic>
        <p:nvPicPr>
          <p:cNvPr id="7" name="Picture 2" descr="C:\Users\Administrator\AppData\Roaming\Tencent\Users\314261171\QQ\WinTemp\RichOle\[M6]B%G%[TTKEQ651[(41IS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876256" y="5661248"/>
            <a:ext cx="1331640" cy="8813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认识三针.avi">
            <a:hlinkClick action="ppaction://media"/>
          </p:cNvPr>
          <p:cNvPicPr>
            <a:picLocks noGrp="1" noRot="1" noChangeAspect="1"/>
          </p:cNvPicPr>
          <p:nvPr>
            <p:ph idx="1"/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77118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三针赛跑.avi">
            <a:hlinkClick action="ppaction://media"/>
          </p:cNvPr>
          <p:cNvPicPr>
            <a:picLocks noGrp="1" noRot="1" noChangeAspect="1"/>
          </p:cNvPicPr>
          <p:nvPr>
            <p:ph idx="1"/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altLang="zh-CN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2.</a:t>
            </a:r>
            <a:r>
              <a:rPr lang="zh-CN" altLang="en-US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认识整点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认识时钟2.avi">
            <a:hlinkClick action="ppaction://media"/>
          </p:cNvPr>
          <p:cNvPicPr>
            <a:picLocks noGrp="1" noRot="1" noChangeAspect="1"/>
          </p:cNvPicPr>
          <p:nvPr>
            <p:ph idx="1"/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numSld="999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纯音乐 - 卡通特色音效1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572528" y="6286520"/>
            <a:ext cx="304800" cy="3048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7893" name="Picture 5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-1" y="0"/>
            <a:ext cx="2555777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483768" y="5229200"/>
            <a:ext cx="3816424" cy="16288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2483768" y="0"/>
            <a:ext cx="3816424" cy="16430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300192" y="0"/>
            <a:ext cx="2843808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8674" name="Picture 2" descr="C:\Users\Administrator\AppData\Roaming\Tencent\Users\314261171\QQ\WinTemp\RichOle\KR89IEMP$LE538RV(IUT[OJ.pn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428860" y="1571047"/>
            <a:ext cx="3910023" cy="3782037"/>
          </a:xfrm>
          <a:prstGeom prst="rect">
            <a:avLst/>
          </a:prstGeom>
          <a:noFill/>
        </p:spPr>
      </p:pic>
      <p:sp>
        <p:nvSpPr>
          <p:cNvPr id="14" name="内容占位符 13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pic>
        <p:nvPicPr>
          <p:cNvPr id="3584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428860" y="1571612"/>
            <a:ext cx="409575" cy="666750"/>
          </a:xfrm>
          <a:prstGeom prst="rect">
            <a:avLst/>
          </a:prstGeom>
          <a:noFill/>
        </p:spPr>
      </p:pic>
      <p:pic>
        <p:nvPicPr>
          <p:cNvPr id="1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428860" y="1714488"/>
            <a:ext cx="409575" cy="666750"/>
          </a:xfrm>
          <a:prstGeom prst="rect">
            <a:avLst/>
          </a:prstGeom>
          <a:noFill/>
        </p:spPr>
      </p:pic>
      <p:pic>
        <p:nvPicPr>
          <p:cNvPr id="1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357422" y="1857364"/>
            <a:ext cx="409575" cy="666750"/>
          </a:xfrm>
          <a:prstGeom prst="rect">
            <a:avLst/>
          </a:prstGeom>
          <a:noFill/>
        </p:spPr>
      </p:pic>
      <p:pic>
        <p:nvPicPr>
          <p:cNvPr id="1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285984" y="2000240"/>
            <a:ext cx="409575" cy="666750"/>
          </a:xfrm>
          <a:prstGeom prst="rect">
            <a:avLst/>
          </a:prstGeom>
          <a:noFill/>
        </p:spPr>
      </p:pic>
      <p:pic>
        <p:nvPicPr>
          <p:cNvPr id="1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214546" y="2071678"/>
            <a:ext cx="409575" cy="666750"/>
          </a:xfrm>
          <a:prstGeom prst="rect">
            <a:avLst/>
          </a:prstGeom>
          <a:noFill/>
        </p:spPr>
      </p:pic>
      <p:pic>
        <p:nvPicPr>
          <p:cNvPr id="1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00298" y="1643050"/>
            <a:ext cx="409575" cy="666750"/>
          </a:xfrm>
          <a:prstGeom prst="rect">
            <a:avLst/>
          </a:prstGeom>
          <a:noFill/>
        </p:spPr>
      </p:pic>
      <p:pic>
        <p:nvPicPr>
          <p:cNvPr id="2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71736" y="1571612"/>
            <a:ext cx="409575" cy="666750"/>
          </a:xfrm>
          <a:prstGeom prst="rect">
            <a:avLst/>
          </a:prstGeom>
          <a:noFill/>
        </p:spPr>
      </p:pic>
      <p:pic>
        <p:nvPicPr>
          <p:cNvPr id="2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71736" y="1428736"/>
            <a:ext cx="409575" cy="666750"/>
          </a:xfrm>
          <a:prstGeom prst="rect">
            <a:avLst/>
          </a:prstGeom>
          <a:noFill/>
        </p:spPr>
      </p:pic>
      <p:pic>
        <p:nvPicPr>
          <p:cNvPr id="2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14612" y="1428736"/>
            <a:ext cx="409575" cy="666750"/>
          </a:xfrm>
          <a:prstGeom prst="rect">
            <a:avLst/>
          </a:prstGeom>
          <a:noFill/>
        </p:spPr>
      </p:pic>
      <p:pic>
        <p:nvPicPr>
          <p:cNvPr id="2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86050" y="1357298"/>
            <a:ext cx="409575" cy="666750"/>
          </a:xfrm>
          <a:prstGeom prst="rect">
            <a:avLst/>
          </a:prstGeom>
          <a:noFill/>
        </p:spPr>
      </p:pic>
      <p:pic>
        <p:nvPicPr>
          <p:cNvPr id="2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857488" y="1285860"/>
            <a:ext cx="409575" cy="666750"/>
          </a:xfrm>
          <a:prstGeom prst="rect">
            <a:avLst/>
          </a:prstGeom>
          <a:noFill/>
        </p:spPr>
      </p:pic>
      <p:pic>
        <p:nvPicPr>
          <p:cNvPr id="2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000364" y="1214422"/>
            <a:ext cx="409575" cy="666750"/>
          </a:xfrm>
          <a:prstGeom prst="rect">
            <a:avLst/>
          </a:prstGeom>
          <a:noFill/>
        </p:spPr>
      </p:pic>
      <p:pic>
        <p:nvPicPr>
          <p:cNvPr id="2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3174" y="1500174"/>
            <a:ext cx="409575" cy="666750"/>
          </a:xfrm>
          <a:prstGeom prst="rect">
            <a:avLst/>
          </a:prstGeom>
          <a:noFill/>
        </p:spPr>
      </p:pic>
      <p:pic>
        <p:nvPicPr>
          <p:cNvPr id="2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071802" y="1142984"/>
            <a:ext cx="409575" cy="666750"/>
          </a:xfrm>
          <a:prstGeom prst="rect">
            <a:avLst/>
          </a:prstGeom>
          <a:noFill/>
        </p:spPr>
      </p:pic>
      <p:pic>
        <p:nvPicPr>
          <p:cNvPr id="2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143240" y="1142984"/>
            <a:ext cx="409575" cy="666750"/>
          </a:xfrm>
          <a:prstGeom prst="rect">
            <a:avLst/>
          </a:prstGeom>
          <a:noFill/>
        </p:spPr>
      </p:pic>
      <p:pic>
        <p:nvPicPr>
          <p:cNvPr id="2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286116" y="1071546"/>
            <a:ext cx="409575" cy="666750"/>
          </a:xfrm>
          <a:prstGeom prst="rect">
            <a:avLst/>
          </a:prstGeom>
          <a:noFill/>
        </p:spPr>
      </p:pic>
      <p:pic>
        <p:nvPicPr>
          <p:cNvPr id="3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357554" y="1000108"/>
            <a:ext cx="409575" cy="666750"/>
          </a:xfrm>
          <a:prstGeom prst="rect">
            <a:avLst/>
          </a:prstGeom>
          <a:noFill/>
        </p:spPr>
      </p:pic>
      <p:pic>
        <p:nvPicPr>
          <p:cNvPr id="3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500430" y="1000108"/>
            <a:ext cx="409575" cy="666750"/>
          </a:xfrm>
          <a:prstGeom prst="rect">
            <a:avLst/>
          </a:prstGeom>
          <a:noFill/>
        </p:spPr>
      </p:pic>
      <p:pic>
        <p:nvPicPr>
          <p:cNvPr id="3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643306" y="1000108"/>
            <a:ext cx="409575" cy="666750"/>
          </a:xfrm>
          <a:prstGeom prst="rect">
            <a:avLst/>
          </a:prstGeom>
          <a:noFill/>
        </p:spPr>
      </p:pic>
      <p:pic>
        <p:nvPicPr>
          <p:cNvPr id="3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857620" y="928670"/>
            <a:ext cx="409575" cy="666750"/>
          </a:xfrm>
          <a:prstGeom prst="rect">
            <a:avLst/>
          </a:prstGeom>
          <a:noFill/>
        </p:spPr>
      </p:pic>
      <p:pic>
        <p:nvPicPr>
          <p:cNvPr id="3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143372" y="928670"/>
            <a:ext cx="409575" cy="666750"/>
          </a:xfrm>
          <a:prstGeom prst="rect">
            <a:avLst/>
          </a:prstGeom>
          <a:noFill/>
        </p:spPr>
      </p:pic>
      <p:pic>
        <p:nvPicPr>
          <p:cNvPr id="3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429124" y="928670"/>
            <a:ext cx="409575" cy="666750"/>
          </a:xfrm>
          <a:prstGeom prst="rect">
            <a:avLst/>
          </a:prstGeom>
          <a:noFill/>
        </p:spPr>
      </p:pic>
      <p:pic>
        <p:nvPicPr>
          <p:cNvPr id="3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786314" y="1000108"/>
            <a:ext cx="409575" cy="666750"/>
          </a:xfrm>
          <a:prstGeom prst="rect">
            <a:avLst/>
          </a:prstGeom>
          <a:noFill/>
        </p:spPr>
      </p:pic>
      <p:pic>
        <p:nvPicPr>
          <p:cNvPr id="3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72066" y="1071546"/>
            <a:ext cx="409575" cy="666750"/>
          </a:xfrm>
          <a:prstGeom prst="rect">
            <a:avLst/>
          </a:prstGeom>
          <a:noFill/>
        </p:spPr>
      </p:pic>
      <p:pic>
        <p:nvPicPr>
          <p:cNvPr id="4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357818" y="1142984"/>
            <a:ext cx="409575" cy="666750"/>
          </a:xfrm>
          <a:prstGeom prst="rect">
            <a:avLst/>
          </a:prstGeom>
          <a:noFill/>
        </p:spPr>
      </p:pic>
      <p:pic>
        <p:nvPicPr>
          <p:cNvPr id="4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14942" y="1142984"/>
            <a:ext cx="409575" cy="666750"/>
          </a:xfrm>
          <a:prstGeom prst="rect">
            <a:avLst/>
          </a:prstGeom>
          <a:noFill/>
        </p:spPr>
      </p:pic>
      <p:pic>
        <p:nvPicPr>
          <p:cNvPr id="4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00628" y="1000108"/>
            <a:ext cx="409575" cy="666750"/>
          </a:xfrm>
          <a:prstGeom prst="rect">
            <a:avLst/>
          </a:prstGeom>
          <a:noFill/>
        </p:spPr>
      </p:pic>
      <p:pic>
        <p:nvPicPr>
          <p:cNvPr id="4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357818" y="1214422"/>
            <a:ext cx="409575" cy="666750"/>
          </a:xfrm>
          <a:prstGeom prst="rect">
            <a:avLst/>
          </a:prstGeom>
          <a:noFill/>
        </p:spPr>
      </p:pic>
      <p:pic>
        <p:nvPicPr>
          <p:cNvPr id="4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429256" y="1285860"/>
            <a:ext cx="409575" cy="666750"/>
          </a:xfrm>
          <a:prstGeom prst="rect">
            <a:avLst/>
          </a:prstGeom>
          <a:noFill/>
        </p:spPr>
      </p:pic>
      <p:pic>
        <p:nvPicPr>
          <p:cNvPr id="4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1357298"/>
            <a:ext cx="409575" cy="666750"/>
          </a:xfrm>
          <a:prstGeom prst="rect">
            <a:avLst/>
          </a:prstGeom>
          <a:noFill/>
        </p:spPr>
      </p:pic>
      <p:pic>
        <p:nvPicPr>
          <p:cNvPr id="4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643570" y="1428736"/>
            <a:ext cx="409575" cy="666750"/>
          </a:xfrm>
          <a:prstGeom prst="rect">
            <a:avLst/>
          </a:prstGeom>
          <a:noFill/>
        </p:spPr>
      </p:pic>
      <p:pic>
        <p:nvPicPr>
          <p:cNvPr id="4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15008" y="1500174"/>
            <a:ext cx="409575" cy="666750"/>
          </a:xfrm>
          <a:prstGeom prst="rect">
            <a:avLst/>
          </a:prstGeom>
          <a:noFill/>
        </p:spPr>
      </p:pic>
      <p:pic>
        <p:nvPicPr>
          <p:cNvPr id="4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1571612"/>
            <a:ext cx="409575" cy="666750"/>
          </a:xfrm>
          <a:prstGeom prst="rect">
            <a:avLst/>
          </a:prstGeom>
          <a:noFill/>
        </p:spPr>
      </p:pic>
      <p:pic>
        <p:nvPicPr>
          <p:cNvPr id="4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00760" y="1714488"/>
            <a:ext cx="409575" cy="666750"/>
          </a:xfrm>
          <a:prstGeom prst="rect">
            <a:avLst/>
          </a:prstGeom>
          <a:noFill/>
        </p:spPr>
      </p:pic>
      <p:pic>
        <p:nvPicPr>
          <p:cNvPr id="5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1643050"/>
            <a:ext cx="409575" cy="666750"/>
          </a:xfrm>
          <a:prstGeom prst="rect">
            <a:avLst/>
          </a:prstGeom>
          <a:noFill/>
        </p:spPr>
      </p:pic>
      <p:pic>
        <p:nvPicPr>
          <p:cNvPr id="5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1571612"/>
            <a:ext cx="409575" cy="666750"/>
          </a:xfrm>
          <a:prstGeom prst="rect">
            <a:avLst/>
          </a:prstGeom>
          <a:noFill/>
        </p:spPr>
      </p:pic>
      <p:pic>
        <p:nvPicPr>
          <p:cNvPr id="5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1714488"/>
            <a:ext cx="409575" cy="666750"/>
          </a:xfrm>
          <a:prstGeom prst="rect">
            <a:avLst/>
          </a:prstGeom>
          <a:noFill/>
        </p:spPr>
      </p:pic>
      <p:pic>
        <p:nvPicPr>
          <p:cNvPr id="5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72198" y="1857364"/>
            <a:ext cx="409575" cy="666750"/>
          </a:xfrm>
          <a:prstGeom prst="rect">
            <a:avLst/>
          </a:prstGeom>
          <a:noFill/>
        </p:spPr>
      </p:pic>
      <p:pic>
        <p:nvPicPr>
          <p:cNvPr id="5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00760" y="1785926"/>
            <a:ext cx="409575" cy="666750"/>
          </a:xfrm>
          <a:prstGeom prst="rect">
            <a:avLst/>
          </a:prstGeom>
          <a:noFill/>
        </p:spPr>
      </p:pic>
      <p:pic>
        <p:nvPicPr>
          <p:cNvPr id="5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72198" y="1928802"/>
            <a:ext cx="409575" cy="666750"/>
          </a:xfrm>
          <a:prstGeom prst="rect">
            <a:avLst/>
          </a:prstGeom>
          <a:noFill/>
        </p:spPr>
      </p:pic>
      <p:pic>
        <p:nvPicPr>
          <p:cNvPr id="5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143636" y="2071678"/>
            <a:ext cx="409575" cy="666750"/>
          </a:xfrm>
          <a:prstGeom prst="rect">
            <a:avLst/>
          </a:prstGeom>
          <a:noFill/>
        </p:spPr>
      </p:pic>
      <p:pic>
        <p:nvPicPr>
          <p:cNvPr id="5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215074" y="2143116"/>
            <a:ext cx="409575" cy="666750"/>
          </a:xfrm>
          <a:prstGeom prst="rect">
            <a:avLst/>
          </a:prstGeom>
          <a:noFill/>
        </p:spPr>
      </p:pic>
      <p:pic>
        <p:nvPicPr>
          <p:cNvPr id="5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215074" y="4143380"/>
            <a:ext cx="409575" cy="666750"/>
          </a:xfrm>
          <a:prstGeom prst="rect">
            <a:avLst/>
          </a:prstGeom>
          <a:noFill/>
        </p:spPr>
      </p:pic>
      <p:pic>
        <p:nvPicPr>
          <p:cNvPr id="5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00760" y="4500570"/>
            <a:ext cx="409575" cy="666750"/>
          </a:xfrm>
          <a:prstGeom prst="rect">
            <a:avLst/>
          </a:prstGeom>
          <a:noFill/>
        </p:spPr>
      </p:pic>
      <p:pic>
        <p:nvPicPr>
          <p:cNvPr id="6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4572008"/>
            <a:ext cx="409575" cy="666750"/>
          </a:xfrm>
          <a:prstGeom prst="rect">
            <a:avLst/>
          </a:prstGeom>
          <a:noFill/>
        </p:spPr>
      </p:pic>
      <p:pic>
        <p:nvPicPr>
          <p:cNvPr id="6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4572008"/>
            <a:ext cx="409575" cy="666750"/>
          </a:xfrm>
          <a:prstGeom prst="rect">
            <a:avLst/>
          </a:prstGeom>
          <a:noFill/>
        </p:spPr>
      </p:pic>
      <p:pic>
        <p:nvPicPr>
          <p:cNvPr id="6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4643446"/>
            <a:ext cx="409575" cy="666750"/>
          </a:xfrm>
          <a:prstGeom prst="rect">
            <a:avLst/>
          </a:prstGeom>
          <a:noFill/>
        </p:spPr>
      </p:pic>
      <p:pic>
        <p:nvPicPr>
          <p:cNvPr id="6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86446" y="4714884"/>
            <a:ext cx="409575" cy="666750"/>
          </a:xfrm>
          <a:prstGeom prst="rect">
            <a:avLst/>
          </a:prstGeom>
          <a:noFill/>
        </p:spPr>
      </p:pic>
      <p:pic>
        <p:nvPicPr>
          <p:cNvPr id="6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72198" y="4357694"/>
            <a:ext cx="409575" cy="666750"/>
          </a:xfrm>
          <a:prstGeom prst="rect">
            <a:avLst/>
          </a:prstGeom>
          <a:noFill/>
        </p:spPr>
      </p:pic>
      <p:pic>
        <p:nvPicPr>
          <p:cNvPr id="6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15008" y="4786322"/>
            <a:ext cx="409575" cy="666750"/>
          </a:xfrm>
          <a:prstGeom prst="rect">
            <a:avLst/>
          </a:prstGeom>
          <a:noFill/>
        </p:spPr>
      </p:pic>
      <p:pic>
        <p:nvPicPr>
          <p:cNvPr id="6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4714884"/>
            <a:ext cx="409575" cy="666750"/>
          </a:xfrm>
          <a:prstGeom prst="rect">
            <a:avLst/>
          </a:prstGeom>
          <a:noFill/>
        </p:spPr>
      </p:pic>
      <p:pic>
        <p:nvPicPr>
          <p:cNvPr id="6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4929198"/>
            <a:ext cx="409575" cy="666750"/>
          </a:xfrm>
          <a:prstGeom prst="rect">
            <a:avLst/>
          </a:prstGeom>
          <a:noFill/>
        </p:spPr>
      </p:pic>
      <p:pic>
        <p:nvPicPr>
          <p:cNvPr id="6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643570" y="4786322"/>
            <a:ext cx="409575" cy="666750"/>
          </a:xfrm>
          <a:prstGeom prst="rect">
            <a:avLst/>
          </a:prstGeom>
          <a:noFill/>
        </p:spPr>
      </p:pic>
      <p:pic>
        <p:nvPicPr>
          <p:cNvPr id="6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4857760"/>
            <a:ext cx="409575" cy="666750"/>
          </a:xfrm>
          <a:prstGeom prst="rect">
            <a:avLst/>
          </a:prstGeom>
          <a:noFill/>
        </p:spPr>
      </p:pic>
      <p:pic>
        <p:nvPicPr>
          <p:cNvPr id="7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14942" y="5072074"/>
            <a:ext cx="409575" cy="666750"/>
          </a:xfrm>
          <a:prstGeom prst="rect">
            <a:avLst/>
          </a:prstGeom>
          <a:noFill/>
        </p:spPr>
      </p:pic>
      <p:pic>
        <p:nvPicPr>
          <p:cNvPr id="7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357818" y="5072074"/>
            <a:ext cx="409575" cy="666750"/>
          </a:xfrm>
          <a:prstGeom prst="rect">
            <a:avLst/>
          </a:prstGeom>
          <a:noFill/>
        </p:spPr>
      </p:pic>
      <p:pic>
        <p:nvPicPr>
          <p:cNvPr id="7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86380" y="5072074"/>
            <a:ext cx="409575" cy="666750"/>
          </a:xfrm>
          <a:prstGeom prst="rect">
            <a:avLst/>
          </a:prstGeom>
          <a:noFill/>
        </p:spPr>
      </p:pic>
      <p:pic>
        <p:nvPicPr>
          <p:cNvPr id="7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14943" y="5143512"/>
            <a:ext cx="409574" cy="666750"/>
          </a:xfrm>
          <a:prstGeom prst="rect">
            <a:avLst/>
          </a:prstGeom>
          <a:noFill/>
        </p:spPr>
      </p:pic>
      <p:pic>
        <p:nvPicPr>
          <p:cNvPr id="7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143504" y="5143512"/>
            <a:ext cx="409574" cy="666750"/>
          </a:xfrm>
          <a:prstGeom prst="rect">
            <a:avLst/>
          </a:prstGeom>
          <a:noFill/>
        </p:spPr>
      </p:pic>
      <p:pic>
        <p:nvPicPr>
          <p:cNvPr id="7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72066" y="5143512"/>
            <a:ext cx="409574" cy="666750"/>
          </a:xfrm>
          <a:prstGeom prst="rect">
            <a:avLst/>
          </a:prstGeom>
          <a:noFill/>
        </p:spPr>
      </p:pic>
      <p:pic>
        <p:nvPicPr>
          <p:cNvPr id="7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00628" y="5214950"/>
            <a:ext cx="409574" cy="666750"/>
          </a:xfrm>
          <a:prstGeom prst="rect">
            <a:avLst/>
          </a:prstGeom>
          <a:noFill/>
        </p:spPr>
      </p:pic>
      <p:pic>
        <p:nvPicPr>
          <p:cNvPr id="7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929190" y="5214950"/>
            <a:ext cx="409574" cy="666750"/>
          </a:xfrm>
          <a:prstGeom prst="rect">
            <a:avLst/>
          </a:prstGeom>
          <a:noFill/>
        </p:spPr>
      </p:pic>
      <p:pic>
        <p:nvPicPr>
          <p:cNvPr id="7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786314" y="5214950"/>
            <a:ext cx="409574" cy="666750"/>
          </a:xfrm>
          <a:prstGeom prst="rect">
            <a:avLst/>
          </a:prstGeom>
          <a:noFill/>
        </p:spPr>
      </p:pic>
      <p:pic>
        <p:nvPicPr>
          <p:cNvPr id="7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000364" y="5286388"/>
            <a:ext cx="409574" cy="666750"/>
          </a:xfrm>
          <a:prstGeom prst="rect">
            <a:avLst/>
          </a:prstGeom>
          <a:noFill/>
        </p:spPr>
      </p:pic>
      <p:pic>
        <p:nvPicPr>
          <p:cNvPr id="8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357686" y="5286388"/>
            <a:ext cx="409574" cy="666750"/>
          </a:xfrm>
          <a:prstGeom prst="rect">
            <a:avLst/>
          </a:prstGeom>
          <a:noFill/>
        </p:spPr>
      </p:pic>
      <p:pic>
        <p:nvPicPr>
          <p:cNvPr id="8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071934" y="5357826"/>
            <a:ext cx="409574" cy="666750"/>
          </a:xfrm>
          <a:prstGeom prst="rect">
            <a:avLst/>
          </a:prstGeom>
          <a:noFill/>
        </p:spPr>
      </p:pic>
      <p:pic>
        <p:nvPicPr>
          <p:cNvPr id="8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929058" y="5286388"/>
            <a:ext cx="409574" cy="666750"/>
          </a:xfrm>
          <a:prstGeom prst="rect">
            <a:avLst/>
          </a:prstGeom>
          <a:noFill/>
        </p:spPr>
      </p:pic>
      <p:pic>
        <p:nvPicPr>
          <p:cNvPr id="8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714744" y="5286388"/>
            <a:ext cx="409574" cy="666750"/>
          </a:xfrm>
          <a:prstGeom prst="rect">
            <a:avLst/>
          </a:prstGeom>
          <a:noFill/>
        </p:spPr>
      </p:pic>
      <p:pic>
        <p:nvPicPr>
          <p:cNvPr id="8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643306" y="5286388"/>
            <a:ext cx="409574" cy="666750"/>
          </a:xfrm>
          <a:prstGeom prst="rect">
            <a:avLst/>
          </a:prstGeom>
          <a:noFill/>
        </p:spPr>
      </p:pic>
      <p:pic>
        <p:nvPicPr>
          <p:cNvPr id="8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571868" y="5214950"/>
            <a:ext cx="409574" cy="666750"/>
          </a:xfrm>
          <a:prstGeom prst="rect">
            <a:avLst/>
          </a:prstGeom>
          <a:noFill/>
        </p:spPr>
      </p:pic>
      <p:pic>
        <p:nvPicPr>
          <p:cNvPr id="8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286116" y="5143512"/>
            <a:ext cx="409574" cy="666750"/>
          </a:xfrm>
          <a:prstGeom prst="rect">
            <a:avLst/>
          </a:prstGeom>
          <a:noFill/>
        </p:spPr>
      </p:pic>
      <p:pic>
        <p:nvPicPr>
          <p:cNvPr id="8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429256" y="5072074"/>
            <a:ext cx="409574" cy="666750"/>
          </a:xfrm>
          <a:prstGeom prst="rect">
            <a:avLst/>
          </a:prstGeom>
          <a:noFill/>
        </p:spPr>
      </p:pic>
      <p:pic>
        <p:nvPicPr>
          <p:cNvPr id="8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00694" y="4929198"/>
            <a:ext cx="409574" cy="666750"/>
          </a:xfrm>
          <a:prstGeom prst="rect">
            <a:avLst/>
          </a:prstGeom>
          <a:noFill/>
        </p:spPr>
      </p:pic>
      <p:pic>
        <p:nvPicPr>
          <p:cNvPr id="8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357818" y="5000636"/>
            <a:ext cx="409574" cy="666750"/>
          </a:xfrm>
          <a:prstGeom prst="rect">
            <a:avLst/>
          </a:prstGeom>
          <a:noFill/>
        </p:spPr>
      </p:pic>
      <p:pic>
        <p:nvPicPr>
          <p:cNvPr id="90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143240" y="5072074"/>
            <a:ext cx="409574" cy="666750"/>
          </a:xfrm>
          <a:prstGeom prst="rect">
            <a:avLst/>
          </a:prstGeom>
          <a:noFill/>
        </p:spPr>
      </p:pic>
      <p:pic>
        <p:nvPicPr>
          <p:cNvPr id="9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928926" y="5000636"/>
            <a:ext cx="409574" cy="666750"/>
          </a:xfrm>
          <a:prstGeom prst="rect">
            <a:avLst/>
          </a:prstGeom>
          <a:noFill/>
        </p:spPr>
      </p:pic>
      <p:pic>
        <p:nvPicPr>
          <p:cNvPr id="9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857488" y="4929198"/>
            <a:ext cx="409574" cy="666750"/>
          </a:xfrm>
          <a:prstGeom prst="rect">
            <a:avLst/>
          </a:prstGeom>
          <a:noFill/>
        </p:spPr>
      </p:pic>
      <p:pic>
        <p:nvPicPr>
          <p:cNvPr id="9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86050" y="4857760"/>
            <a:ext cx="409574" cy="666750"/>
          </a:xfrm>
          <a:prstGeom prst="rect">
            <a:avLst/>
          </a:prstGeom>
          <a:noFill/>
        </p:spPr>
      </p:pic>
      <p:pic>
        <p:nvPicPr>
          <p:cNvPr id="9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3174" y="4786322"/>
            <a:ext cx="409574" cy="666750"/>
          </a:xfrm>
          <a:prstGeom prst="rect">
            <a:avLst/>
          </a:prstGeom>
          <a:noFill/>
        </p:spPr>
      </p:pic>
      <p:pic>
        <p:nvPicPr>
          <p:cNvPr id="95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3174" y="4714884"/>
            <a:ext cx="409574" cy="666750"/>
          </a:xfrm>
          <a:prstGeom prst="rect">
            <a:avLst/>
          </a:prstGeom>
          <a:noFill/>
        </p:spPr>
      </p:pic>
      <p:pic>
        <p:nvPicPr>
          <p:cNvPr id="96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285984" y="4714884"/>
            <a:ext cx="623888" cy="666750"/>
          </a:xfrm>
          <a:prstGeom prst="rect">
            <a:avLst/>
          </a:prstGeom>
          <a:noFill/>
        </p:spPr>
      </p:pic>
      <p:pic>
        <p:nvPicPr>
          <p:cNvPr id="97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14612" y="5000636"/>
            <a:ext cx="623888" cy="666750"/>
          </a:xfrm>
          <a:prstGeom prst="rect">
            <a:avLst/>
          </a:prstGeom>
          <a:noFill/>
        </p:spPr>
      </p:pic>
      <p:pic>
        <p:nvPicPr>
          <p:cNvPr id="98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00298" y="4786322"/>
            <a:ext cx="623888" cy="666750"/>
          </a:xfrm>
          <a:prstGeom prst="rect">
            <a:avLst/>
          </a:prstGeom>
          <a:noFill/>
        </p:spPr>
      </p:pic>
      <p:pic>
        <p:nvPicPr>
          <p:cNvPr id="99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 flipV="1">
            <a:off x="2786050" y="5000636"/>
            <a:ext cx="623888" cy="666750"/>
          </a:xfrm>
          <a:prstGeom prst="rect">
            <a:avLst/>
          </a:prstGeom>
          <a:noFill/>
        </p:spPr>
      </p:pic>
      <p:pic>
        <p:nvPicPr>
          <p:cNvPr id="101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143636" y="5072074"/>
            <a:ext cx="409574" cy="666750"/>
          </a:xfrm>
          <a:prstGeom prst="rect">
            <a:avLst/>
          </a:prstGeom>
          <a:noFill/>
        </p:spPr>
      </p:pic>
      <p:pic>
        <p:nvPicPr>
          <p:cNvPr id="102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4500570"/>
            <a:ext cx="409574" cy="666750"/>
          </a:xfrm>
          <a:prstGeom prst="rect">
            <a:avLst/>
          </a:prstGeom>
          <a:noFill/>
        </p:spPr>
      </p:pic>
      <p:pic>
        <p:nvPicPr>
          <p:cNvPr id="103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143108" y="2143116"/>
            <a:ext cx="409574" cy="666750"/>
          </a:xfrm>
          <a:prstGeom prst="rect">
            <a:avLst/>
          </a:prstGeom>
          <a:noFill/>
        </p:spPr>
      </p:pic>
      <p:pic>
        <p:nvPicPr>
          <p:cNvPr id="104" name="Picture 1" descr="C:\Users\Administrator\AppData\Roaming\Tencent\Users\314261171\QQ\WinTemp\RichOle\_$7[A95PIMLCINXGB$XL$O9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0" y="0"/>
            <a:ext cx="9144000" cy="107154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纯音乐 - 卡通特色音效1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572528" y="6286520"/>
            <a:ext cx="304800" cy="3048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358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 bwMode="auto">
          <a:xfrm>
            <a:off x="2428860" y="1429876"/>
            <a:ext cx="3871332" cy="387133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483768" y="5229200"/>
            <a:ext cx="3816424" cy="16288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555776" y="0"/>
            <a:ext cx="3816424" cy="1428736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300192" y="0"/>
            <a:ext cx="2843808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379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403243" y="4500570"/>
            <a:ext cx="492343" cy="1071570"/>
          </a:xfrm>
          <a:prstGeom prst="rect">
            <a:avLst/>
          </a:prstGeom>
          <a:noFill/>
        </p:spPr>
      </p:pic>
      <p:pic>
        <p:nvPicPr>
          <p:cNvPr id="1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4357694"/>
            <a:ext cx="492343" cy="1071570"/>
          </a:xfrm>
          <a:prstGeom prst="rect">
            <a:avLst/>
          </a:prstGeom>
          <a:noFill/>
        </p:spPr>
      </p:pic>
      <p:pic>
        <p:nvPicPr>
          <p:cNvPr id="1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215074" y="1428736"/>
            <a:ext cx="492343" cy="1643074"/>
          </a:xfrm>
          <a:prstGeom prst="rect">
            <a:avLst/>
          </a:prstGeom>
          <a:noFill/>
        </p:spPr>
      </p:pic>
      <p:pic>
        <p:nvPicPr>
          <p:cNvPr id="1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143108" y="1071546"/>
            <a:ext cx="492343" cy="1643074"/>
          </a:xfrm>
          <a:prstGeom prst="rect">
            <a:avLst/>
          </a:prstGeom>
          <a:noFill/>
        </p:spPr>
      </p:pic>
      <p:pic>
        <p:nvPicPr>
          <p:cNvPr id="1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214546" y="1357298"/>
            <a:ext cx="492343" cy="1143008"/>
          </a:xfrm>
          <a:prstGeom prst="rect">
            <a:avLst/>
          </a:prstGeom>
          <a:noFill/>
        </p:spPr>
      </p:pic>
      <p:pic>
        <p:nvPicPr>
          <p:cNvPr id="1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357422" y="1214422"/>
            <a:ext cx="492343" cy="1143008"/>
          </a:xfrm>
          <a:prstGeom prst="rect">
            <a:avLst/>
          </a:prstGeom>
          <a:noFill/>
        </p:spPr>
      </p:pic>
      <p:pic>
        <p:nvPicPr>
          <p:cNvPr id="1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428860" y="1071546"/>
            <a:ext cx="492343" cy="1143008"/>
          </a:xfrm>
          <a:prstGeom prst="rect">
            <a:avLst/>
          </a:prstGeom>
          <a:noFill/>
        </p:spPr>
      </p:pic>
      <p:pic>
        <p:nvPicPr>
          <p:cNvPr id="1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71736" y="928670"/>
            <a:ext cx="492343" cy="1143008"/>
          </a:xfrm>
          <a:prstGeom prst="rect">
            <a:avLst/>
          </a:prstGeom>
          <a:noFill/>
        </p:spPr>
      </p:pic>
      <p:pic>
        <p:nvPicPr>
          <p:cNvPr id="1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86050" y="714356"/>
            <a:ext cx="492343" cy="1143008"/>
          </a:xfrm>
          <a:prstGeom prst="rect">
            <a:avLst/>
          </a:prstGeom>
          <a:noFill/>
        </p:spPr>
      </p:pic>
      <p:pic>
        <p:nvPicPr>
          <p:cNvPr id="2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14612" y="785794"/>
            <a:ext cx="492343" cy="1143008"/>
          </a:xfrm>
          <a:prstGeom prst="rect">
            <a:avLst/>
          </a:prstGeom>
          <a:noFill/>
        </p:spPr>
      </p:pic>
      <p:pic>
        <p:nvPicPr>
          <p:cNvPr id="2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857488" y="714356"/>
            <a:ext cx="492343" cy="1143008"/>
          </a:xfrm>
          <a:prstGeom prst="rect">
            <a:avLst/>
          </a:prstGeom>
          <a:noFill/>
        </p:spPr>
      </p:pic>
      <p:pic>
        <p:nvPicPr>
          <p:cNvPr id="2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000364" y="571480"/>
            <a:ext cx="492343" cy="1143008"/>
          </a:xfrm>
          <a:prstGeom prst="rect">
            <a:avLst/>
          </a:prstGeom>
          <a:noFill/>
        </p:spPr>
      </p:pic>
      <p:pic>
        <p:nvPicPr>
          <p:cNvPr id="2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143240" y="500042"/>
            <a:ext cx="492343" cy="1143008"/>
          </a:xfrm>
          <a:prstGeom prst="rect">
            <a:avLst/>
          </a:prstGeom>
          <a:noFill/>
        </p:spPr>
      </p:pic>
      <p:pic>
        <p:nvPicPr>
          <p:cNvPr id="2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286116" y="500042"/>
            <a:ext cx="492343" cy="1143008"/>
          </a:xfrm>
          <a:prstGeom prst="rect">
            <a:avLst/>
          </a:prstGeom>
          <a:noFill/>
        </p:spPr>
      </p:pic>
      <p:pic>
        <p:nvPicPr>
          <p:cNvPr id="2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500430" y="428604"/>
            <a:ext cx="492343" cy="1143008"/>
          </a:xfrm>
          <a:prstGeom prst="rect">
            <a:avLst/>
          </a:prstGeom>
          <a:noFill/>
        </p:spPr>
      </p:pic>
      <p:pic>
        <p:nvPicPr>
          <p:cNvPr id="2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857620" y="357166"/>
            <a:ext cx="492343" cy="1143008"/>
          </a:xfrm>
          <a:prstGeom prst="rect">
            <a:avLst/>
          </a:prstGeom>
          <a:noFill/>
        </p:spPr>
      </p:pic>
      <p:pic>
        <p:nvPicPr>
          <p:cNvPr id="2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357686" y="357166"/>
            <a:ext cx="492343" cy="1143008"/>
          </a:xfrm>
          <a:prstGeom prst="rect">
            <a:avLst/>
          </a:prstGeom>
          <a:noFill/>
        </p:spPr>
      </p:pic>
      <p:pic>
        <p:nvPicPr>
          <p:cNvPr id="2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786314" y="428604"/>
            <a:ext cx="492343" cy="1143008"/>
          </a:xfrm>
          <a:prstGeom prst="rect">
            <a:avLst/>
          </a:prstGeom>
          <a:noFill/>
        </p:spPr>
      </p:pic>
      <p:pic>
        <p:nvPicPr>
          <p:cNvPr id="3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72066" y="500042"/>
            <a:ext cx="492343" cy="1143008"/>
          </a:xfrm>
          <a:prstGeom prst="rect">
            <a:avLst/>
          </a:prstGeom>
          <a:noFill/>
        </p:spPr>
      </p:pic>
      <p:pic>
        <p:nvPicPr>
          <p:cNvPr id="3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14942" y="571480"/>
            <a:ext cx="492343" cy="1143008"/>
          </a:xfrm>
          <a:prstGeom prst="rect">
            <a:avLst/>
          </a:prstGeom>
          <a:noFill/>
        </p:spPr>
      </p:pic>
      <p:pic>
        <p:nvPicPr>
          <p:cNvPr id="3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86380" y="642918"/>
            <a:ext cx="492343" cy="1143008"/>
          </a:xfrm>
          <a:prstGeom prst="rect">
            <a:avLst/>
          </a:prstGeom>
          <a:noFill/>
        </p:spPr>
      </p:pic>
      <p:pic>
        <p:nvPicPr>
          <p:cNvPr id="3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429256" y="714356"/>
            <a:ext cx="492343" cy="1143008"/>
          </a:xfrm>
          <a:prstGeom prst="rect">
            <a:avLst/>
          </a:prstGeom>
          <a:noFill/>
        </p:spPr>
      </p:pic>
      <p:pic>
        <p:nvPicPr>
          <p:cNvPr id="3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00694" y="785794"/>
            <a:ext cx="492343" cy="1143008"/>
          </a:xfrm>
          <a:prstGeom prst="rect">
            <a:avLst/>
          </a:prstGeom>
          <a:noFill/>
        </p:spPr>
      </p:pic>
      <p:pic>
        <p:nvPicPr>
          <p:cNvPr id="3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857232"/>
            <a:ext cx="492343" cy="1143008"/>
          </a:xfrm>
          <a:prstGeom prst="rect">
            <a:avLst/>
          </a:prstGeom>
          <a:noFill/>
        </p:spPr>
      </p:pic>
      <p:pic>
        <p:nvPicPr>
          <p:cNvPr id="3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15008" y="928670"/>
            <a:ext cx="492343" cy="1143008"/>
          </a:xfrm>
          <a:prstGeom prst="rect">
            <a:avLst/>
          </a:prstGeom>
          <a:noFill/>
        </p:spPr>
      </p:pic>
      <p:pic>
        <p:nvPicPr>
          <p:cNvPr id="3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86446" y="1071546"/>
            <a:ext cx="492343" cy="1143008"/>
          </a:xfrm>
          <a:prstGeom prst="rect">
            <a:avLst/>
          </a:prstGeom>
          <a:noFill/>
        </p:spPr>
      </p:pic>
      <p:pic>
        <p:nvPicPr>
          <p:cNvPr id="3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1142984"/>
            <a:ext cx="492343" cy="1143008"/>
          </a:xfrm>
          <a:prstGeom prst="rect">
            <a:avLst/>
          </a:prstGeom>
          <a:noFill/>
        </p:spPr>
      </p:pic>
      <p:pic>
        <p:nvPicPr>
          <p:cNvPr id="3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929322" y="1285860"/>
            <a:ext cx="492343" cy="1143008"/>
          </a:xfrm>
          <a:prstGeom prst="rect">
            <a:avLst/>
          </a:prstGeom>
          <a:noFill/>
        </p:spPr>
      </p:pic>
      <p:pic>
        <p:nvPicPr>
          <p:cNvPr id="4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00760" y="1357298"/>
            <a:ext cx="492343" cy="1143008"/>
          </a:xfrm>
          <a:prstGeom prst="rect">
            <a:avLst/>
          </a:prstGeom>
          <a:noFill/>
        </p:spPr>
      </p:pic>
      <p:pic>
        <p:nvPicPr>
          <p:cNvPr id="4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072198" y="1500174"/>
            <a:ext cx="492343" cy="1143008"/>
          </a:xfrm>
          <a:prstGeom prst="rect">
            <a:avLst/>
          </a:prstGeom>
          <a:noFill/>
        </p:spPr>
      </p:pic>
      <p:pic>
        <p:nvPicPr>
          <p:cNvPr id="4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143636" y="1643050"/>
            <a:ext cx="492343" cy="1143008"/>
          </a:xfrm>
          <a:prstGeom prst="rect">
            <a:avLst/>
          </a:prstGeom>
          <a:noFill/>
        </p:spPr>
      </p:pic>
      <p:pic>
        <p:nvPicPr>
          <p:cNvPr id="4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143636" y="1714488"/>
            <a:ext cx="492343" cy="1143008"/>
          </a:xfrm>
          <a:prstGeom prst="rect">
            <a:avLst/>
          </a:prstGeom>
          <a:noFill/>
        </p:spPr>
      </p:pic>
      <p:pic>
        <p:nvPicPr>
          <p:cNvPr id="4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215074" y="1857364"/>
            <a:ext cx="492343" cy="1143008"/>
          </a:xfrm>
          <a:prstGeom prst="rect">
            <a:avLst/>
          </a:prstGeom>
          <a:noFill/>
        </p:spPr>
      </p:pic>
      <p:pic>
        <p:nvPicPr>
          <p:cNvPr id="4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6143636" y="1785926"/>
            <a:ext cx="492343" cy="1143008"/>
          </a:xfrm>
          <a:prstGeom prst="rect">
            <a:avLst/>
          </a:prstGeom>
          <a:noFill/>
        </p:spPr>
      </p:pic>
      <p:pic>
        <p:nvPicPr>
          <p:cNvPr id="4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4429132"/>
            <a:ext cx="492343" cy="1143008"/>
          </a:xfrm>
          <a:prstGeom prst="rect">
            <a:avLst/>
          </a:prstGeom>
          <a:noFill/>
        </p:spPr>
      </p:pic>
      <p:pic>
        <p:nvPicPr>
          <p:cNvPr id="4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57884" y="4500570"/>
            <a:ext cx="492343" cy="1143008"/>
          </a:xfrm>
          <a:prstGeom prst="rect">
            <a:avLst/>
          </a:prstGeom>
          <a:noFill/>
        </p:spPr>
      </p:pic>
      <p:pic>
        <p:nvPicPr>
          <p:cNvPr id="4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86446" y="4572008"/>
            <a:ext cx="492343" cy="1143008"/>
          </a:xfrm>
          <a:prstGeom prst="rect">
            <a:avLst/>
          </a:prstGeom>
          <a:noFill/>
        </p:spPr>
      </p:pic>
      <p:pic>
        <p:nvPicPr>
          <p:cNvPr id="4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15008" y="4643446"/>
            <a:ext cx="492343" cy="1143008"/>
          </a:xfrm>
          <a:prstGeom prst="rect">
            <a:avLst/>
          </a:prstGeom>
          <a:noFill/>
        </p:spPr>
      </p:pic>
      <p:pic>
        <p:nvPicPr>
          <p:cNvPr id="5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4714884"/>
            <a:ext cx="492343" cy="1143008"/>
          </a:xfrm>
          <a:prstGeom prst="rect">
            <a:avLst/>
          </a:prstGeom>
          <a:noFill/>
        </p:spPr>
      </p:pic>
      <p:pic>
        <p:nvPicPr>
          <p:cNvPr id="5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15008" y="4572008"/>
            <a:ext cx="492343" cy="1143008"/>
          </a:xfrm>
          <a:prstGeom prst="rect">
            <a:avLst/>
          </a:prstGeom>
          <a:noFill/>
        </p:spPr>
      </p:pic>
      <p:pic>
        <p:nvPicPr>
          <p:cNvPr id="5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72132" y="4857760"/>
            <a:ext cx="492343" cy="1143008"/>
          </a:xfrm>
          <a:prstGeom prst="rect">
            <a:avLst/>
          </a:prstGeom>
          <a:noFill/>
        </p:spPr>
      </p:pic>
      <p:pic>
        <p:nvPicPr>
          <p:cNvPr id="5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00694" y="4786322"/>
            <a:ext cx="492343" cy="1143008"/>
          </a:xfrm>
          <a:prstGeom prst="rect">
            <a:avLst/>
          </a:prstGeom>
          <a:noFill/>
        </p:spPr>
      </p:pic>
      <p:pic>
        <p:nvPicPr>
          <p:cNvPr id="5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429256" y="4857760"/>
            <a:ext cx="492343" cy="1143008"/>
          </a:xfrm>
          <a:prstGeom prst="rect">
            <a:avLst/>
          </a:prstGeom>
          <a:noFill/>
        </p:spPr>
      </p:pic>
      <p:pic>
        <p:nvPicPr>
          <p:cNvPr id="5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357818" y="4929198"/>
            <a:ext cx="492343" cy="1143008"/>
          </a:xfrm>
          <a:prstGeom prst="rect">
            <a:avLst/>
          </a:prstGeom>
          <a:noFill/>
        </p:spPr>
      </p:pic>
      <p:pic>
        <p:nvPicPr>
          <p:cNvPr id="5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214942" y="5000636"/>
            <a:ext cx="492343" cy="1143008"/>
          </a:xfrm>
          <a:prstGeom prst="rect">
            <a:avLst/>
          </a:prstGeom>
          <a:noFill/>
        </p:spPr>
      </p:pic>
      <p:pic>
        <p:nvPicPr>
          <p:cNvPr id="5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643570" y="4643446"/>
            <a:ext cx="492343" cy="1143008"/>
          </a:xfrm>
          <a:prstGeom prst="rect">
            <a:avLst/>
          </a:prstGeom>
          <a:noFill/>
        </p:spPr>
      </p:pic>
      <p:pic>
        <p:nvPicPr>
          <p:cNvPr id="5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86446" y="4572008"/>
            <a:ext cx="492343" cy="1143008"/>
          </a:xfrm>
          <a:prstGeom prst="rect">
            <a:avLst/>
          </a:prstGeom>
          <a:noFill/>
        </p:spPr>
      </p:pic>
      <p:pic>
        <p:nvPicPr>
          <p:cNvPr id="5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143504" y="5000636"/>
            <a:ext cx="492343" cy="1143008"/>
          </a:xfrm>
          <a:prstGeom prst="rect">
            <a:avLst/>
          </a:prstGeom>
          <a:noFill/>
        </p:spPr>
      </p:pic>
      <p:pic>
        <p:nvPicPr>
          <p:cNvPr id="6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000628" y="5072074"/>
            <a:ext cx="492343" cy="1143008"/>
          </a:xfrm>
          <a:prstGeom prst="rect">
            <a:avLst/>
          </a:prstGeom>
          <a:noFill/>
        </p:spPr>
      </p:pic>
      <p:pic>
        <p:nvPicPr>
          <p:cNvPr id="6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00298" y="4572008"/>
            <a:ext cx="492343" cy="928694"/>
          </a:xfrm>
          <a:prstGeom prst="rect">
            <a:avLst/>
          </a:prstGeom>
          <a:noFill/>
        </p:spPr>
      </p:pic>
      <p:pic>
        <p:nvPicPr>
          <p:cNvPr id="6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571736" y="4643446"/>
            <a:ext cx="492343" cy="928694"/>
          </a:xfrm>
          <a:prstGeom prst="rect">
            <a:avLst/>
          </a:prstGeom>
          <a:noFill/>
        </p:spPr>
      </p:pic>
      <p:pic>
        <p:nvPicPr>
          <p:cNvPr id="6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3174" y="4714884"/>
            <a:ext cx="492343" cy="928694"/>
          </a:xfrm>
          <a:prstGeom prst="rect">
            <a:avLst/>
          </a:prstGeom>
          <a:noFill/>
        </p:spPr>
      </p:pic>
      <p:pic>
        <p:nvPicPr>
          <p:cNvPr id="6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14612" y="4786322"/>
            <a:ext cx="492343" cy="928694"/>
          </a:xfrm>
          <a:prstGeom prst="rect">
            <a:avLst/>
          </a:prstGeom>
          <a:noFill/>
        </p:spPr>
      </p:pic>
      <p:pic>
        <p:nvPicPr>
          <p:cNvPr id="6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86050" y="4857760"/>
            <a:ext cx="492343" cy="928694"/>
          </a:xfrm>
          <a:prstGeom prst="rect">
            <a:avLst/>
          </a:prstGeom>
          <a:noFill/>
        </p:spPr>
      </p:pic>
      <p:pic>
        <p:nvPicPr>
          <p:cNvPr id="6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928926" y="4929198"/>
            <a:ext cx="492343" cy="928694"/>
          </a:xfrm>
          <a:prstGeom prst="rect">
            <a:avLst/>
          </a:prstGeom>
          <a:noFill/>
        </p:spPr>
      </p:pic>
      <p:pic>
        <p:nvPicPr>
          <p:cNvPr id="6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071802" y="5000636"/>
            <a:ext cx="492343" cy="928694"/>
          </a:xfrm>
          <a:prstGeom prst="rect">
            <a:avLst/>
          </a:prstGeom>
          <a:noFill/>
        </p:spPr>
      </p:pic>
      <p:pic>
        <p:nvPicPr>
          <p:cNvPr id="6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214678" y="5072074"/>
            <a:ext cx="492343" cy="928694"/>
          </a:xfrm>
          <a:prstGeom prst="rect">
            <a:avLst/>
          </a:prstGeom>
          <a:noFill/>
        </p:spPr>
      </p:pic>
      <p:pic>
        <p:nvPicPr>
          <p:cNvPr id="6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428992" y="5143512"/>
            <a:ext cx="492343" cy="928694"/>
          </a:xfrm>
          <a:prstGeom prst="rect">
            <a:avLst/>
          </a:prstGeom>
          <a:noFill/>
        </p:spPr>
      </p:pic>
      <p:pic>
        <p:nvPicPr>
          <p:cNvPr id="7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571868" y="5214950"/>
            <a:ext cx="492343" cy="928694"/>
          </a:xfrm>
          <a:prstGeom prst="rect">
            <a:avLst/>
          </a:prstGeom>
          <a:noFill/>
        </p:spPr>
      </p:pic>
      <p:pic>
        <p:nvPicPr>
          <p:cNvPr id="7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786182" y="5214950"/>
            <a:ext cx="492343" cy="928694"/>
          </a:xfrm>
          <a:prstGeom prst="rect">
            <a:avLst/>
          </a:prstGeom>
          <a:noFill/>
        </p:spPr>
      </p:pic>
      <p:pic>
        <p:nvPicPr>
          <p:cNvPr id="7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214811" y="5214950"/>
            <a:ext cx="778094" cy="928694"/>
          </a:xfrm>
          <a:prstGeom prst="rect">
            <a:avLst/>
          </a:prstGeom>
          <a:noFill/>
        </p:spPr>
      </p:pic>
      <p:pic>
        <p:nvPicPr>
          <p:cNvPr id="7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4714876" y="5143512"/>
            <a:ext cx="778094" cy="928694"/>
          </a:xfrm>
          <a:prstGeom prst="rect">
            <a:avLst/>
          </a:prstGeom>
          <a:noFill/>
        </p:spPr>
      </p:pic>
      <p:pic>
        <p:nvPicPr>
          <p:cNvPr id="74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428992" y="5214950"/>
            <a:ext cx="778094" cy="928694"/>
          </a:xfrm>
          <a:prstGeom prst="rect">
            <a:avLst/>
          </a:prstGeom>
          <a:noFill/>
        </p:spPr>
      </p:pic>
      <p:pic>
        <p:nvPicPr>
          <p:cNvPr id="75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1857356" y="1714488"/>
            <a:ext cx="778094" cy="928694"/>
          </a:xfrm>
          <a:prstGeom prst="rect">
            <a:avLst/>
          </a:prstGeom>
          <a:noFill/>
        </p:spPr>
      </p:pic>
      <p:pic>
        <p:nvPicPr>
          <p:cNvPr id="76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357422" y="1071546"/>
            <a:ext cx="778094" cy="928694"/>
          </a:xfrm>
          <a:prstGeom prst="rect">
            <a:avLst/>
          </a:prstGeom>
          <a:noFill/>
        </p:spPr>
      </p:pic>
      <p:pic>
        <p:nvPicPr>
          <p:cNvPr id="77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214546" y="1214422"/>
            <a:ext cx="778094" cy="928694"/>
          </a:xfrm>
          <a:prstGeom prst="rect">
            <a:avLst/>
          </a:prstGeom>
          <a:noFill/>
        </p:spPr>
      </p:pic>
      <p:pic>
        <p:nvPicPr>
          <p:cNvPr id="78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786050" y="785794"/>
            <a:ext cx="778094" cy="928694"/>
          </a:xfrm>
          <a:prstGeom prst="rect">
            <a:avLst/>
          </a:prstGeom>
          <a:noFill/>
        </p:spPr>
      </p:pic>
      <p:pic>
        <p:nvPicPr>
          <p:cNvPr id="79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3174" y="785794"/>
            <a:ext cx="778094" cy="928694"/>
          </a:xfrm>
          <a:prstGeom prst="rect">
            <a:avLst/>
          </a:prstGeom>
          <a:noFill/>
        </p:spPr>
      </p:pic>
      <p:pic>
        <p:nvPicPr>
          <p:cNvPr id="80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581656" y="866756"/>
            <a:ext cx="492343" cy="1143008"/>
          </a:xfrm>
          <a:prstGeom prst="rect">
            <a:avLst/>
          </a:prstGeom>
          <a:noFill/>
        </p:spPr>
      </p:pic>
      <p:pic>
        <p:nvPicPr>
          <p:cNvPr id="81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734056" y="1019156"/>
            <a:ext cx="492343" cy="1143008"/>
          </a:xfrm>
          <a:prstGeom prst="rect">
            <a:avLst/>
          </a:prstGeom>
          <a:noFill/>
        </p:spPr>
      </p:pic>
      <p:pic>
        <p:nvPicPr>
          <p:cNvPr id="82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5886456" y="1171556"/>
            <a:ext cx="492343" cy="1143008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-1" y="0"/>
            <a:ext cx="2555777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3" name="Picture 1" descr="C:\Users\Administrator\AppData\Roaming\Tencent\Users\314261171\QQ\WinTemp\RichOle\Y@R66O}IS{WMIHPP%0]ZEO3.png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0" y="0"/>
            <a:ext cx="9144000" cy="114300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zh-CN" altLang="en-US"/>
              <a:t>   小结：</a:t>
            </a:r>
            <a:endParaRPr lang="en-US" altLang="zh-CN"/>
          </a:p>
          <a:p>
            <a:pPr>
              <a:buNone/>
            </a:pPr>
            <a:r>
              <a:rPr lang="zh-CN" altLang="en-US"/>
              <a:t>            认识整点时，分针指向</a:t>
            </a:r>
            <a:r>
              <a:rPr lang="en-US" altLang="zh-CN"/>
              <a:t>12</a:t>
            </a:r>
            <a:r>
              <a:rPr lang="zh-CN" altLang="en-US"/>
              <a:t>，时针指向几，就是几点整。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3214678" y="3429000"/>
            <a:ext cx="2244218" cy="224421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174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-1" y="0"/>
            <a:ext cx="9144001" cy="1500174"/>
          </a:xfrm>
          <a:prstGeom prst="rect">
            <a:avLst/>
          </a:prstGeom>
          <a:noFill/>
        </p:spPr>
      </p:pic>
      <p:pic>
        <p:nvPicPr>
          <p:cNvPr id="1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14678" y="3429000"/>
            <a:ext cx="266700" cy="447675"/>
          </a:xfrm>
          <a:prstGeom prst="rect">
            <a:avLst/>
          </a:prstGeom>
          <a:noFill/>
        </p:spPr>
      </p:pic>
      <p:pic>
        <p:nvPicPr>
          <p:cNvPr id="1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071802" y="3643314"/>
            <a:ext cx="266700" cy="447675"/>
          </a:xfrm>
          <a:prstGeom prst="rect">
            <a:avLst/>
          </a:prstGeom>
          <a:noFill/>
        </p:spPr>
      </p:pic>
      <p:pic>
        <p:nvPicPr>
          <p:cNvPr id="1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143240" y="3500438"/>
            <a:ext cx="266700" cy="447675"/>
          </a:xfrm>
          <a:prstGeom prst="rect">
            <a:avLst/>
          </a:prstGeom>
          <a:noFill/>
        </p:spPr>
      </p:pic>
      <p:pic>
        <p:nvPicPr>
          <p:cNvPr id="1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86116" y="3357562"/>
            <a:ext cx="266700" cy="447675"/>
          </a:xfrm>
          <a:prstGeom prst="rect">
            <a:avLst/>
          </a:prstGeom>
          <a:noFill/>
        </p:spPr>
      </p:pic>
      <p:pic>
        <p:nvPicPr>
          <p:cNvPr id="1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428992" y="3286124"/>
            <a:ext cx="266700" cy="447675"/>
          </a:xfrm>
          <a:prstGeom prst="rect">
            <a:avLst/>
          </a:prstGeom>
          <a:noFill/>
        </p:spPr>
      </p:pic>
      <p:pic>
        <p:nvPicPr>
          <p:cNvPr id="1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500430" y="3214686"/>
            <a:ext cx="266700" cy="447675"/>
          </a:xfrm>
          <a:prstGeom prst="rect">
            <a:avLst/>
          </a:prstGeom>
          <a:noFill/>
        </p:spPr>
      </p:pic>
      <p:pic>
        <p:nvPicPr>
          <p:cNvPr id="1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071802" y="3786190"/>
            <a:ext cx="266700" cy="447675"/>
          </a:xfrm>
          <a:prstGeom prst="rect">
            <a:avLst/>
          </a:prstGeom>
          <a:noFill/>
        </p:spPr>
      </p:pic>
      <p:pic>
        <p:nvPicPr>
          <p:cNvPr id="18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143240" y="3500438"/>
            <a:ext cx="266700" cy="447675"/>
          </a:xfrm>
          <a:prstGeom prst="rect">
            <a:avLst/>
          </a:prstGeom>
          <a:noFill/>
        </p:spPr>
      </p:pic>
      <p:pic>
        <p:nvPicPr>
          <p:cNvPr id="19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357554" y="3286124"/>
            <a:ext cx="266700" cy="447675"/>
          </a:xfrm>
          <a:prstGeom prst="rect">
            <a:avLst/>
          </a:prstGeom>
          <a:noFill/>
        </p:spPr>
      </p:pic>
      <p:pic>
        <p:nvPicPr>
          <p:cNvPr id="2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571868" y="3143248"/>
            <a:ext cx="266700" cy="447675"/>
          </a:xfrm>
          <a:prstGeom prst="rect">
            <a:avLst/>
          </a:prstGeom>
          <a:noFill/>
        </p:spPr>
      </p:pic>
      <p:pic>
        <p:nvPicPr>
          <p:cNvPr id="2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143240" y="3643314"/>
            <a:ext cx="266700" cy="447675"/>
          </a:xfrm>
          <a:prstGeom prst="rect">
            <a:avLst/>
          </a:prstGeom>
          <a:noFill/>
        </p:spPr>
      </p:pic>
      <p:pic>
        <p:nvPicPr>
          <p:cNvPr id="2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14678" y="5214950"/>
            <a:ext cx="266700" cy="447675"/>
          </a:xfrm>
          <a:prstGeom prst="rect">
            <a:avLst/>
          </a:prstGeom>
          <a:noFill/>
        </p:spPr>
      </p:pic>
      <p:pic>
        <p:nvPicPr>
          <p:cNvPr id="2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643306" y="3143248"/>
            <a:ext cx="266700" cy="447675"/>
          </a:xfrm>
          <a:prstGeom prst="rect">
            <a:avLst/>
          </a:prstGeom>
          <a:noFill/>
        </p:spPr>
      </p:pic>
      <p:pic>
        <p:nvPicPr>
          <p:cNvPr id="2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857620" y="3071810"/>
            <a:ext cx="266700" cy="447675"/>
          </a:xfrm>
          <a:prstGeom prst="rect">
            <a:avLst/>
          </a:prstGeom>
          <a:noFill/>
        </p:spPr>
      </p:pic>
      <p:pic>
        <p:nvPicPr>
          <p:cNvPr id="2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143372" y="3000372"/>
            <a:ext cx="266700" cy="447675"/>
          </a:xfrm>
          <a:prstGeom prst="rect">
            <a:avLst/>
          </a:prstGeom>
          <a:noFill/>
        </p:spPr>
      </p:pic>
      <p:pic>
        <p:nvPicPr>
          <p:cNvPr id="2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500562" y="3071810"/>
            <a:ext cx="266700" cy="447675"/>
          </a:xfrm>
          <a:prstGeom prst="rect">
            <a:avLst/>
          </a:prstGeom>
          <a:noFill/>
        </p:spPr>
      </p:pic>
      <p:pic>
        <p:nvPicPr>
          <p:cNvPr id="2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857752" y="3071810"/>
            <a:ext cx="266700" cy="447675"/>
          </a:xfrm>
          <a:prstGeom prst="rect">
            <a:avLst/>
          </a:prstGeom>
          <a:noFill/>
        </p:spPr>
      </p:pic>
      <p:pic>
        <p:nvPicPr>
          <p:cNvPr id="28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714876" y="3071810"/>
            <a:ext cx="266700" cy="447675"/>
          </a:xfrm>
          <a:prstGeom prst="rect">
            <a:avLst/>
          </a:prstGeom>
          <a:noFill/>
        </p:spPr>
      </p:pic>
      <p:pic>
        <p:nvPicPr>
          <p:cNvPr id="29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286248" y="3000372"/>
            <a:ext cx="266700" cy="447675"/>
          </a:xfrm>
          <a:prstGeom prst="rect">
            <a:avLst/>
          </a:prstGeom>
          <a:noFill/>
        </p:spPr>
      </p:pic>
      <p:pic>
        <p:nvPicPr>
          <p:cNvPr id="3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071934" y="3000372"/>
            <a:ext cx="266700" cy="447675"/>
          </a:xfrm>
          <a:prstGeom prst="rect">
            <a:avLst/>
          </a:prstGeom>
          <a:noFill/>
        </p:spPr>
      </p:pic>
      <p:pic>
        <p:nvPicPr>
          <p:cNvPr id="3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786314" y="3143248"/>
            <a:ext cx="266700" cy="447675"/>
          </a:xfrm>
          <a:prstGeom prst="rect">
            <a:avLst/>
          </a:prstGeom>
          <a:noFill/>
        </p:spPr>
      </p:pic>
      <p:pic>
        <p:nvPicPr>
          <p:cNvPr id="3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143372" y="3000372"/>
            <a:ext cx="266700" cy="447675"/>
          </a:xfrm>
          <a:prstGeom prst="rect">
            <a:avLst/>
          </a:prstGeom>
          <a:noFill/>
        </p:spPr>
      </p:pic>
      <p:pic>
        <p:nvPicPr>
          <p:cNvPr id="3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929058" y="3000372"/>
            <a:ext cx="266700" cy="447675"/>
          </a:xfrm>
          <a:prstGeom prst="rect">
            <a:avLst/>
          </a:prstGeom>
          <a:noFill/>
        </p:spPr>
      </p:pic>
      <p:pic>
        <p:nvPicPr>
          <p:cNvPr id="3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357686" y="3000372"/>
            <a:ext cx="266700" cy="447675"/>
          </a:xfrm>
          <a:prstGeom prst="rect">
            <a:avLst/>
          </a:prstGeom>
          <a:noFill/>
        </p:spPr>
      </p:pic>
      <p:pic>
        <p:nvPicPr>
          <p:cNvPr id="3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929190" y="3143248"/>
            <a:ext cx="266700" cy="447675"/>
          </a:xfrm>
          <a:prstGeom prst="rect">
            <a:avLst/>
          </a:prstGeom>
          <a:noFill/>
        </p:spPr>
      </p:pic>
      <p:pic>
        <p:nvPicPr>
          <p:cNvPr id="3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000628" y="3286124"/>
            <a:ext cx="266700" cy="447675"/>
          </a:xfrm>
          <a:prstGeom prst="rect">
            <a:avLst/>
          </a:prstGeom>
          <a:noFill/>
        </p:spPr>
      </p:pic>
      <p:pic>
        <p:nvPicPr>
          <p:cNvPr id="38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929190" y="3214686"/>
            <a:ext cx="266700" cy="447675"/>
          </a:xfrm>
          <a:prstGeom prst="rect">
            <a:avLst/>
          </a:prstGeom>
          <a:noFill/>
        </p:spPr>
      </p:pic>
      <p:pic>
        <p:nvPicPr>
          <p:cNvPr id="39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072066" y="3357562"/>
            <a:ext cx="266700" cy="447675"/>
          </a:xfrm>
          <a:prstGeom prst="rect">
            <a:avLst/>
          </a:prstGeom>
          <a:noFill/>
        </p:spPr>
      </p:pic>
      <p:pic>
        <p:nvPicPr>
          <p:cNvPr id="4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214942" y="3500438"/>
            <a:ext cx="266700" cy="447675"/>
          </a:xfrm>
          <a:prstGeom prst="rect">
            <a:avLst/>
          </a:prstGeom>
          <a:noFill/>
        </p:spPr>
      </p:pic>
      <p:pic>
        <p:nvPicPr>
          <p:cNvPr id="4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143504" y="3429000"/>
            <a:ext cx="266700" cy="447675"/>
          </a:xfrm>
          <a:prstGeom prst="rect">
            <a:avLst/>
          </a:prstGeom>
          <a:noFill/>
        </p:spPr>
      </p:pic>
      <p:pic>
        <p:nvPicPr>
          <p:cNvPr id="4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286380" y="3643314"/>
            <a:ext cx="266700" cy="447675"/>
          </a:xfrm>
          <a:prstGeom prst="rect">
            <a:avLst/>
          </a:prstGeom>
          <a:noFill/>
        </p:spPr>
      </p:pic>
      <p:pic>
        <p:nvPicPr>
          <p:cNvPr id="4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429256" y="3929066"/>
            <a:ext cx="266700" cy="447675"/>
          </a:xfrm>
          <a:prstGeom prst="rect">
            <a:avLst/>
          </a:prstGeom>
          <a:noFill/>
        </p:spPr>
      </p:pic>
      <p:pic>
        <p:nvPicPr>
          <p:cNvPr id="4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429256" y="3857628"/>
            <a:ext cx="266700" cy="447675"/>
          </a:xfrm>
          <a:prstGeom prst="rect">
            <a:avLst/>
          </a:prstGeom>
          <a:noFill/>
        </p:spPr>
      </p:pic>
      <p:pic>
        <p:nvPicPr>
          <p:cNvPr id="4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357818" y="3786190"/>
            <a:ext cx="266700" cy="447675"/>
          </a:xfrm>
          <a:prstGeom prst="rect">
            <a:avLst/>
          </a:prstGeom>
          <a:noFill/>
        </p:spPr>
      </p:pic>
      <p:pic>
        <p:nvPicPr>
          <p:cNvPr id="4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214942" y="5143512"/>
            <a:ext cx="266700" cy="447675"/>
          </a:xfrm>
          <a:prstGeom prst="rect">
            <a:avLst/>
          </a:prstGeom>
          <a:noFill/>
        </p:spPr>
      </p:pic>
      <p:pic>
        <p:nvPicPr>
          <p:cNvPr id="4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143504" y="5286388"/>
            <a:ext cx="266700" cy="447675"/>
          </a:xfrm>
          <a:prstGeom prst="rect">
            <a:avLst/>
          </a:prstGeom>
          <a:noFill/>
        </p:spPr>
      </p:pic>
      <p:pic>
        <p:nvPicPr>
          <p:cNvPr id="5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072066" y="5357826"/>
            <a:ext cx="266700" cy="447675"/>
          </a:xfrm>
          <a:prstGeom prst="rect">
            <a:avLst/>
          </a:prstGeom>
          <a:noFill/>
        </p:spPr>
      </p:pic>
      <p:pic>
        <p:nvPicPr>
          <p:cNvPr id="5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000628" y="5429264"/>
            <a:ext cx="266700" cy="447675"/>
          </a:xfrm>
          <a:prstGeom prst="rect">
            <a:avLst/>
          </a:prstGeom>
          <a:noFill/>
        </p:spPr>
      </p:pic>
      <p:pic>
        <p:nvPicPr>
          <p:cNvPr id="5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929190" y="5429264"/>
            <a:ext cx="266700" cy="447675"/>
          </a:xfrm>
          <a:prstGeom prst="rect">
            <a:avLst/>
          </a:prstGeom>
          <a:noFill/>
        </p:spPr>
      </p:pic>
      <p:pic>
        <p:nvPicPr>
          <p:cNvPr id="5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214942" y="5214950"/>
            <a:ext cx="266700" cy="447675"/>
          </a:xfrm>
          <a:prstGeom prst="rect">
            <a:avLst/>
          </a:prstGeom>
          <a:noFill/>
        </p:spPr>
      </p:pic>
      <p:pic>
        <p:nvPicPr>
          <p:cNvPr id="5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857752" y="5500702"/>
            <a:ext cx="266700" cy="447675"/>
          </a:xfrm>
          <a:prstGeom prst="rect">
            <a:avLst/>
          </a:prstGeom>
          <a:noFill/>
        </p:spPr>
      </p:pic>
      <p:pic>
        <p:nvPicPr>
          <p:cNvPr id="5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786314" y="5500702"/>
            <a:ext cx="266700" cy="447675"/>
          </a:xfrm>
          <a:prstGeom prst="rect">
            <a:avLst/>
          </a:prstGeom>
          <a:noFill/>
        </p:spPr>
      </p:pic>
      <p:pic>
        <p:nvPicPr>
          <p:cNvPr id="5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786314" y="5572140"/>
            <a:ext cx="266700" cy="447675"/>
          </a:xfrm>
          <a:prstGeom prst="rect">
            <a:avLst/>
          </a:prstGeom>
          <a:noFill/>
        </p:spPr>
      </p:pic>
      <p:pic>
        <p:nvPicPr>
          <p:cNvPr id="5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286380" y="5286388"/>
            <a:ext cx="266700" cy="447675"/>
          </a:xfrm>
          <a:prstGeom prst="rect">
            <a:avLst/>
          </a:prstGeom>
          <a:noFill/>
        </p:spPr>
      </p:pic>
      <p:pic>
        <p:nvPicPr>
          <p:cNvPr id="58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86116" y="5286388"/>
            <a:ext cx="266700" cy="447675"/>
          </a:xfrm>
          <a:prstGeom prst="rect">
            <a:avLst/>
          </a:prstGeom>
          <a:noFill/>
        </p:spPr>
      </p:pic>
      <p:pic>
        <p:nvPicPr>
          <p:cNvPr id="59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428992" y="5429264"/>
            <a:ext cx="266700" cy="447675"/>
          </a:xfrm>
          <a:prstGeom prst="rect">
            <a:avLst/>
          </a:prstGeom>
          <a:noFill/>
        </p:spPr>
      </p:pic>
      <p:pic>
        <p:nvPicPr>
          <p:cNvPr id="6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86116" y="5357826"/>
            <a:ext cx="266700" cy="447675"/>
          </a:xfrm>
          <a:prstGeom prst="rect">
            <a:avLst/>
          </a:prstGeom>
          <a:noFill/>
        </p:spPr>
      </p:pic>
      <p:pic>
        <p:nvPicPr>
          <p:cNvPr id="6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357554" y="5357826"/>
            <a:ext cx="266700" cy="447675"/>
          </a:xfrm>
          <a:prstGeom prst="rect">
            <a:avLst/>
          </a:prstGeom>
          <a:noFill/>
        </p:spPr>
      </p:pic>
      <p:pic>
        <p:nvPicPr>
          <p:cNvPr id="6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500430" y="5500702"/>
            <a:ext cx="266700" cy="447675"/>
          </a:xfrm>
          <a:prstGeom prst="rect">
            <a:avLst/>
          </a:prstGeom>
          <a:noFill/>
        </p:spPr>
      </p:pic>
      <p:pic>
        <p:nvPicPr>
          <p:cNvPr id="6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571868" y="5500702"/>
            <a:ext cx="266700" cy="447675"/>
          </a:xfrm>
          <a:prstGeom prst="rect">
            <a:avLst/>
          </a:prstGeom>
          <a:noFill/>
        </p:spPr>
      </p:pic>
      <p:pic>
        <p:nvPicPr>
          <p:cNvPr id="6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643306" y="5572140"/>
            <a:ext cx="266700" cy="447675"/>
          </a:xfrm>
          <a:prstGeom prst="rect">
            <a:avLst/>
          </a:prstGeom>
          <a:noFill/>
        </p:spPr>
      </p:pic>
      <p:pic>
        <p:nvPicPr>
          <p:cNvPr id="6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428992" y="5500702"/>
            <a:ext cx="266700" cy="447675"/>
          </a:xfrm>
          <a:prstGeom prst="rect">
            <a:avLst/>
          </a:prstGeom>
          <a:noFill/>
        </p:spPr>
      </p:pic>
      <p:pic>
        <p:nvPicPr>
          <p:cNvPr id="66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643306" y="5572140"/>
            <a:ext cx="266700" cy="447675"/>
          </a:xfrm>
          <a:prstGeom prst="rect">
            <a:avLst/>
          </a:prstGeom>
          <a:noFill/>
        </p:spPr>
      </p:pic>
      <p:pic>
        <p:nvPicPr>
          <p:cNvPr id="67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786182" y="5572140"/>
            <a:ext cx="266700" cy="447675"/>
          </a:xfrm>
          <a:prstGeom prst="rect">
            <a:avLst/>
          </a:prstGeom>
          <a:noFill/>
        </p:spPr>
      </p:pic>
      <p:pic>
        <p:nvPicPr>
          <p:cNvPr id="68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000496" y="5643578"/>
            <a:ext cx="266700" cy="447675"/>
          </a:xfrm>
          <a:prstGeom prst="rect">
            <a:avLst/>
          </a:prstGeom>
          <a:noFill/>
        </p:spPr>
      </p:pic>
      <p:pic>
        <p:nvPicPr>
          <p:cNvPr id="69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286248" y="5643578"/>
            <a:ext cx="266700" cy="447675"/>
          </a:xfrm>
          <a:prstGeom prst="rect">
            <a:avLst/>
          </a:prstGeom>
          <a:noFill/>
        </p:spPr>
      </p:pic>
      <p:pic>
        <p:nvPicPr>
          <p:cNvPr id="70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643438" y="5572140"/>
            <a:ext cx="266700" cy="447675"/>
          </a:xfrm>
          <a:prstGeom prst="rect">
            <a:avLst/>
          </a:prstGeom>
          <a:noFill/>
        </p:spPr>
      </p:pic>
      <p:pic>
        <p:nvPicPr>
          <p:cNvPr id="71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857752" y="5500702"/>
            <a:ext cx="266700" cy="447675"/>
          </a:xfrm>
          <a:prstGeom prst="rect">
            <a:avLst/>
          </a:prstGeom>
          <a:noFill/>
        </p:spPr>
      </p:pic>
      <p:pic>
        <p:nvPicPr>
          <p:cNvPr id="72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429124" y="5643578"/>
            <a:ext cx="266700" cy="447675"/>
          </a:xfrm>
          <a:prstGeom prst="rect">
            <a:avLst/>
          </a:prstGeom>
          <a:noFill/>
        </p:spPr>
      </p:pic>
      <p:pic>
        <p:nvPicPr>
          <p:cNvPr id="73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929058" y="5643578"/>
            <a:ext cx="266700" cy="447675"/>
          </a:xfrm>
          <a:prstGeom prst="rect">
            <a:avLst/>
          </a:prstGeom>
          <a:noFill/>
        </p:spPr>
      </p:pic>
      <p:pic>
        <p:nvPicPr>
          <p:cNvPr id="74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572000" y="5643578"/>
            <a:ext cx="266700" cy="447675"/>
          </a:xfrm>
          <a:prstGeom prst="rect">
            <a:avLst/>
          </a:prstGeom>
          <a:noFill/>
        </p:spPr>
      </p:pic>
      <p:pic>
        <p:nvPicPr>
          <p:cNvPr id="75" name="Picture 2" descr="C:\Users\Administrator\AppData\Roaming\Tencent\Users\314261171\QQ\WinTemp\RichOle\F{5G05T3Q4CQBF3LM)G1B0M.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429256" y="4286256"/>
            <a:ext cx="266700" cy="447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9080227" cy="6858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altLang="zh-CN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3.</a:t>
            </a:r>
            <a:r>
              <a:rPr lang="zh-CN" altLang="en-US" sz="360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认识半点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zh-CN" altLang="en-US" sz="300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" name="认识时钟3.avi">
            <a:hlinkClick action="ppaction://media"/>
          </p:cNvPr>
          <p:cNvPicPr>
            <a:picLocks noGrp="1" noRot="1" noChangeAspect="1"/>
          </p:cNvPicPr>
          <p:nvPr>
            <p:ph idx="1"/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https://d.book118.com/445104302214011112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14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华文隶书</vt:lpstr>
      <vt:lpstr>华文新魏</vt:lpstr>
      <vt:lpstr>Times New Roman</vt:lpstr>
      <vt:lpstr>华文楷体</vt:lpstr>
      <vt:lpstr>Office Theme</vt:lpstr>
      <vt:lpstr>幼儿大班数学认知</vt:lpstr>
      <vt:lpstr>PowerPoint Presentation</vt:lpstr>
      <vt:lpstr>PowerPoint Presentation</vt:lpstr>
      <vt:lpstr>1.认识钟面</vt:lpstr>
      <vt:lpstr>PowerPoint Presentation</vt:lpstr>
      <vt:lpstr>PowerPoint Presentation</vt:lpstr>
      <vt:lpstr>  2.认识整点</vt:lpstr>
      <vt:lpstr>PowerPoint Presentation</vt:lpstr>
      <vt:lpstr>PowerPoint Presentation</vt:lpstr>
      <vt:lpstr>PowerPoint Presentation</vt:lpstr>
      <vt:lpstr>PowerPoint Presentation</vt:lpstr>
      <vt:lpstr>3.认识半点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2024-09-19T01:08:42.354</cp:lastPrinted>
  <dcterms:created xsi:type="dcterms:W3CDTF">2024-09-18T17:08:42Z</dcterms:created>
  <dcterms:modified xsi:type="dcterms:W3CDTF">2024-09-18T17:08:44Z</dcterms:modified>
</cp:coreProperties>
</file>