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36776E4-B33D-4249-87CC-C969EAC4E0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E6F73D3-651D-46C0-AF1F-43BEA94CAB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09B6B8A-883D-4F7E-B3B3-A7A8CC18B1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1CA3280-5691-4536-9E6E-DA9AC74A97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C8BFE1C-6759-4488-8350-B3781CE8F0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2393085-4DD5-40D8-972B-A16A5D7175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E91C6C9-F0C9-4509-92C6-3798A555C5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3FE509F-327C-40A2-9A36-A88DBD4617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9F826CA-42D3-4EC4-9BA4-CBE65D5B49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B04C5E8-2C7E-4F46-9A3C-B05140DB16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BA5215C-4501-4992-8537-96FD91FAB0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7.jpeg" /><Relationship Id="rId6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11.jpeg" /><Relationship Id="rId6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45110100304011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52725" y="1782322"/>
            <a:ext cx="66865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《计算机应用基础说》ppt课件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260848" y="2862048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C9B67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096000" y="1379475"/>
            <a:ext cx="5439702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计算机基础知识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操作系统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办公软件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网络基础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信息安全</a:t>
            </a:r>
          </a:p>
        </p:txBody>
      </p:sp>
      <p:sp>
        <p:nvSpPr>
          <p:cNvPr id="5" name="AutoShape 5"/>
          <p:cNvSpPr/>
          <p:nvPr/>
        </p:nvSpPr>
        <p:spPr>
          <a:xfrm>
            <a:off x="1260848" y="1716203"/>
            <a:ext cx="4835152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C9B67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计算机基础知识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机械计算机时代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电子计算机时代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个人计算机时代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互联网时代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计算机的发展历程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19世纪，以蒸汽机为动力，用于计算炮弹弹道。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20世纪40年代，第一台电子计算机ENIAC诞生，用于军事和科学研究。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20世纪80年代，随着微处理器和集成电路的出现，个人计算机普及到家庭和企业。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20世纪90年代，互联网的普及和发展，使得计算机成为获取信息、交流和娱乐的重要工具。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1753" r="11753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0387" r="10387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0898" r="10898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3174" r="317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计算机的分类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用于大规模科学计算和模拟，运算速度快，但价格昂贵。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用于企业、政府等大型机构的数据库管理和事务处理。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适用于中小型企业和部门的信息管理系统。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普及型计算机，适用于家庭、学生和一般办公应用。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巨型计算机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大型计算机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中型计算机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个人计算机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包括中央处理器、存储器、输入输出设备等。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硬件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包括操作系统、应用软件等，用于控制计算机的各项功能和提供服务。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软件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指存储在计算机中的各种信息，包括数字、文字、图像、声音等。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计算机的组成结构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操作系统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操作系统是计算机系统的核心软件，负责管理计算机硬件和应用程序的资源，提供人机交互界面。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操作系统是计算机系统的重要组成部分，它负责管理计算机的硬件和软件资源，包括CPU、内存、硬盘、网络等。操作系统还负责提供人机交互界面，使用户能够方便地与计算机进行交互。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2094" r="22094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操作系统的定义与功能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常见的操作系统包括Windows、macOS、Linux等。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Windows是由微软公司开发的操作系统，广泛应用于个人电脑和服务器领域。macOS是苹果公司开发的操作系统，主要用于苹果电脑。Linux是一种开源的操作系统，广泛应用于服务器、云计算和移动设备等领域。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常见的操作系统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270200" y="1337640"/>
            <a:ext cx="5127218" cy="4704522"/>
          </a:xfrm>
          <a:prstGeom prst="rect">
            <a:avLst/>
          </a:prstGeom>
          <a:solidFill>
            <a:schemeClr val="accent1">
              <a:lumMod val="60000"/>
              <a:lumOff val="40000"/>
              <a:alpha val="1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829" y="1337640"/>
            <a:ext cx="5127218" cy="4704522"/>
          </a:xfrm>
          <a:prstGeom prst="rect">
            <a:avLst/>
          </a:prstGeom>
          <a:solidFill>
            <a:schemeClr val="accent1">
              <a:lumMod val="60000"/>
              <a:lumOff val="40000"/>
              <a:alpha val="1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56128" y="1337640"/>
            <a:ext cx="2037627" cy="50594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385959" y="1337640"/>
            <a:ext cx="663153" cy="505943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270200" y="1337640"/>
            <a:ext cx="2037627" cy="50594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900031" y="1337640"/>
            <a:ext cx="663153" cy="505943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1027151" y="1991575"/>
            <a:ext cx="4600575" cy="1800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27151" y="3277450"/>
            <a:ext cx="4600575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操作系统的安装与卸载需要遵循一定的步骤和注意事项。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1218180" y="1247318"/>
            <a:ext cx="1167779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要点一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775216" y="1261999"/>
            <a:ext cx="1167779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要点二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533522" y="1991575"/>
            <a:ext cx="4600575" cy="12858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6547810" y="3277450"/>
            <a:ext cx="4572000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安装操作系统之前，需要先了解硬件要求和系统要求，选择合适的操作系统版本，并准备好安装介质。在安装过程中，需要遵循安装向导的指引，按照步骤进行安装。在卸载操作系统之前，需要先备份重要数据，并确保已经关闭所有的应用程序和服务。在卸载过程中，需要按照卸载向导的指引进行操作，并确保删除所有的系统文件和注册表项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操作系统的安装与卸载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办公软件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https://d.book118.com/445110100304011042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C9B44B"/>
      </a:dk1>
      <a:lt1>
        <a:srgbClr val="1E0E01"/>
      </a:lt1>
      <a:dk2>
        <a:srgbClr val="FFFFFF"/>
      </a:dk2>
      <a:lt2>
        <a:srgbClr val="000000"/>
      </a:lt2>
      <a:accent1>
        <a:srgbClr val="C9B67E"/>
      </a:accent1>
      <a:accent2>
        <a:srgbClr val="C29844"/>
      </a:accent2>
      <a:accent3>
        <a:srgbClr val="B37B04"/>
      </a:accent3>
      <a:accent4>
        <a:srgbClr val="D18343"/>
      </a:accent4>
      <a:accent5>
        <a:srgbClr val="D49433"/>
      </a:accent5>
      <a:accent6>
        <a:srgbClr val="DFCE9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64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2024-09-04T05:39:39.955</cp:lastPrinted>
  <dcterms:created xsi:type="dcterms:W3CDTF">2024-09-03T21:39:39Z</dcterms:created>
  <dcterms:modified xsi:type="dcterms:W3CDTF">2024-09-03T21:39:41Z</dcterms:modified>
</cp:coreProperties>
</file>