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F538229-312A-4E41-8D7A-89B803B6FAE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93E5E-5CC8-4A8B-B0CD-26BEE71D7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67A65-0DE4-4F23-99BC-FF493B154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16845-CCF1-4FF1-9B26-95E751730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B4185C-4C18-4A28-9AD4-2246297E1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499D10-47DA-417E-A71A-882BF7B19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180E02-B9E1-47FA-AD09-A800C18AA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3B81B3-497C-4559-90B8-60DEB2E5E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5E41E-2313-4489-84F1-251ACE6D5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E9482-5D16-44F1-BE59-105F47776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5BD7E-69F5-4BF2-AFCF-C33FC9E5F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07A7C-B6AD-48BD-909B-7DB55C4B1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4BDC209-9DB5-4DEA-BE05-4AF406B33BE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0AF020F-C564-4559-A9F6-ED3487B95DA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110103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节能节水畅享生态生活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节能的重要性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节水的重要性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生态生活的重要性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实践与案例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节能节水的重要性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节能节水是当今社会建设可持续发展的重要内容。以节约能源和水资源为核心，实现生态环境的良性循环，不仅能有效减少对环境的破坏，还能提高资源利用效率，促进经济发展和社会进步。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什么是节能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采用各种技术手段和管理方法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减少能源消耗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确保经济效益的前提下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延长能源资源寿命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保护环境，减少温室气体排放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减少热污染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节水的重要性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节约用水，避免浪费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合理利用水资源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确保子孙后代能够继续享受清洁水资源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实现可持续发展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减少水污染，保持水环境健康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保护水质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生态与节能节水的关系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生态环境保护与节能节水息息相关，通过节能节水可以减少对自然环境的破坏，降低碳排放，减少地球变暖，保护生物多样性。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节能节水的优势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通过技术手段有效减少能源消耗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降低能源成本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减少污染，减缓气候变化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创造更洁净的生活环境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提高生活质量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节能节水的实践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降低家庭能耗，提高照明效率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推广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LED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照明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利用雨水灌溉，减少自来水消耗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雨水收集利用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实现家电智能控制，节约用电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智能家居系统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节能对环境的影响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节能可以减少对环境的污染，减缓全球气候变暖，减少温室气体排放，改善空气质量。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节能对经济的影响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减少生产成本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提高能源利用效率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促进可持续发展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提高企业竞争力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合理规划能源利用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合理设置能源利用计划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优化节能策略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提高生产效率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优化生产流程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减少能源浪费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推广节能技术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培训员工节能意识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建立节能机制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节能的实践方法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采用高效节能设备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选择节能型家电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更新能效更高的机械设备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节能的示范案例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提升建筑能效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建筑节能改造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利用智能设备实现节能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智能家居节能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节能推广措施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普及节能知识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社区宣传活动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鼓励节能产业发展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政府政策支持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践行绿色发展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企业自律倡导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节水的重要性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节水对环境的影响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合理利用水资源可以减少水资源的枯竭，保护水源地生态环境，减少水污染，维护生态平衡。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节水对经济的影响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提高企业竞争力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降低用水成本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实现可持续发展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提高水资源利用效率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促进经济发展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增加盈利空间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合理规划用水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设定合理用水量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定期检查水管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推广水资源循环利用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建立雨水收集系统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推广灌溉水循环利用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节水的实践方法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采用节水设备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安装水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-saving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花洒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安装节水龙头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节水的示范案例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介绍一些优秀的节水案例，如雨水收集利用、节水灌溉系统等，鼓励更多人关注水资源保护。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节水的实施策略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防止漏水浪费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定期检查管道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减少水分流失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合理安排浇水时间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提高用水效率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使用节水设备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节约自来水用量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推广雨水收集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https://d.book118.com/445110103014011130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节能节水畅享生态生活</vt:lpstr>
      <vt:lpstr>目录</vt:lpstr>
      <vt:lpstr>第1章 简介</vt:lpstr>
      <vt:lpstr>节能节水的重要性</vt:lpstr>
      <vt:lpstr>什么是节能</vt:lpstr>
      <vt:lpstr>节水的重要性</vt:lpstr>
      <vt:lpstr> </vt:lpstr>
      <vt:lpstr>节能节水的优势</vt:lpstr>
      <vt:lpstr>节能节水的实践</vt:lpstr>
      <vt:lpstr>第2章 节能的重要性</vt:lpstr>
      <vt:lpstr> </vt:lpstr>
      <vt:lpstr>节能对经济的影响</vt:lpstr>
      <vt:lpstr>节能的实践方法</vt:lpstr>
      <vt:lpstr>节能的示范案例</vt:lpstr>
      <vt:lpstr>节能推广措施</vt:lpstr>
      <vt:lpstr>第3章 节水的重要性</vt:lpstr>
      <vt:lpstr>节水对环境的影响</vt:lpstr>
      <vt:lpstr>节水对经济的影响</vt:lpstr>
      <vt:lpstr>节水的实践方法</vt:lpstr>
      <vt:lpstr> </vt:lpstr>
      <vt:lpstr>节水的实施策略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2024-09-29T15:04:35.678</cp:lastPrinted>
  <dcterms:created xsi:type="dcterms:W3CDTF">2024-09-29T07:04:35Z</dcterms:created>
  <dcterms:modified xsi:type="dcterms:W3CDTF">2024-09-29T07:04:37Z</dcterms:modified>
</cp:coreProperties>
</file>