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04CB38-2F8D-4A62-B907-EA7E1CA7B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DE1452-2131-4BEA-B907-60DC94B57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C21847-D89F-40A8-B59E-F9117A9E0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F35163-35F4-4FB6-B0F9-2FB7F71C4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4EC30A-F7B8-42BD-B47D-26E2B7915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7BE800-67BF-48EA-93A7-5E0566B0D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41A39E-569C-4BDE-9CB4-0DA4E7CED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53730D-B23A-4804-AB43-280EC8D29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4B2DF9-505F-4FF4-B772-A9E919D5F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AA39C-4102-4FC0-B3CC-A28352A73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4EDF88-1B9C-419A-9071-869DE691B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11224330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学校用电管理制度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用电管理概述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学校用电设备管理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用电安全规定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用电节能措施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用电管理制度的执行与监督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用电管理概述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17" b="19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788" b="57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29" b="7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确保学校用电安全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通过用电管理，可以规范学校的用电行为，减少因不规范用电导致的安全事故，保障师生的人身安全。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提高能源利用效率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合理的用电管理有助于优化学校的能源使用，降低不必要的能源消耗，节约能源成本，同时也有助于减少环境污染。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培养师生的节能意识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通过用电管理制度的实施，可以增强师生们的节能意识，形成节能的良好习惯，促进节能减排的社会风尚。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学校用电管理应以安全为首要原则，确保用电过程的安全可靠，防止发生触电、电气火灾等安全事故。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792" r="2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安全第一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在保障安全的前提下，学校用电管理应注重节约能源，合理利用电力资源，避免浪费。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节约能源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4958" r="4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学校用电管理应采用科学的方法和技术手段，建立完善的用电管理制度和规范，确保用电管理的有效实施。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用电管理的原则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学校用电设备管理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54" r="321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45" r="3084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根据用途、功能和重要性，将学校用电设备分为教学、办公、后勤保障等类别。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为每台用电设备设置明确的标识，包括设备名称、型号、负责人等信息，方便管理和维护。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标识管理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设备分类与标识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设备使用与保养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使用规定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制定设备使用规定，明确操作步骤、注意事项和安全要求，确保正确使用设备。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保养计划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制定定期保养计划，包括日常保养、月度保养和年度保养，确保设备正常运行和延长使用寿命。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https://d.book118.com/445112243301011123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2024-09-27T17:44:54.242</cp:lastPrinted>
  <dcterms:created xsi:type="dcterms:W3CDTF">2024-09-27T09:44:54Z</dcterms:created>
  <dcterms:modified xsi:type="dcterms:W3CDTF">2024-09-27T09:44:56Z</dcterms:modified>
</cp:coreProperties>
</file>