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396FC-BBD6-40EA-8773-8D291327F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10550-F462-42B3-AE03-D9AC76844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B5AA4-DC1E-4E78-A855-37D20F9F7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ECD51-A804-4688-95E8-8A09B03C1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4C0E6-7C3C-4626-B964-8A4DC835E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46E6D-E969-498A-A70D-A2F64BD87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159A21-D107-4DE2-8091-7563892A6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640A2-7008-40FB-8802-DADC8261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A1E6E-132B-4D32-B6CA-4E6BB2309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56F1A-71DE-4643-AE0F-15E362818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212FF-10CD-4CE8-86AD-47642DDA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14313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连锁经营业发展的有关对策与设想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连锁经营业现状及问题分析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国内外连锁经营成功经验借鉴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创新驱动发展战略规划与实施路径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提升品牌影响力与竞争力策略部署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优化供应链管理，降低成本风险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强化人才队伍建设，保障可持续发展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连锁经营业现状及问题分析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近年来，连锁经营业在各行各业中迅速崛起，门店数量不断增加，品牌影响力逐渐增强。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规模迅速扩大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64" r="2856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连锁经营业逐渐从单一行业向多元化发展，涉及餐饮、零售、服务等多个领域。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随着信息技术的发展，连锁经营业在信息化方面的投入逐渐增加，管理水平得到提升。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连锁经营业发展现状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随着市场饱和度的提高，连锁经营业面临的市场竞争越来越激烈，生存空间受到挤压。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连锁经营业快速发展，对人才的需求量不断增加，但人才供给不足，制约了行业的发展。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部分连锁经营企业在创新方面缺乏动力和能力，导致产品同质化严重，难以满足消费者多样化的需求。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缺乏创新意识和能力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部分连锁经营企业在创新方面缺乏足够的意识和能力，难以应对市场变化和消费者需求的变化。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随着消费者需求的变化和市场竞争的加剧，连锁经营业需要不断调整自身的发展战略和业务模式。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管理水平参差不齐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部分连锁经营企业在管理方面存在漏洞和不足，导致运营效率低下和品牌形象受损。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国内外连锁经营成功经验借鉴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星巴克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注重顾客体验，提供优质的咖啡和舒适的消费环境，同时积极推广品牌文化。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7-Eleven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以便利店模式满足消费者即时需求，通过精细化管理和数据分析提升运营效率。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通过标准化流程、统一品牌形象和高效供应链管理，实现全球范围内的快速扩张。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国际知名连锁企业案例分析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海底捞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以高品质火锅和优质服务赢得消费者信赖，通过员工激励和培训体系保障服务质量。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华莱士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专注于汉堡快餐领域，通过产品创新、价格策略和渠道拓展实现快速发展。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运用互联网思维，通过线上线下融合、优惠促销等方式吸引消费者。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国内优秀连锁品牌案例分享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不断推陈出新，满足市场变化和消费者多元化需求。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优化采购、库存和配送等环节，降低成本并提高效率。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顾客体验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关注消费者需求，提供舒适、便捷的消费环境和个性化服务。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建立统一的管理标准和流程，确保产品和服务质量的稳定性。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注重品牌形象的塑造和推广，提升消费者对品牌的认知度和忠诚度。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可借鉴的成功因素总结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创新驱动发展战略规划与实施路径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提高自主创新能力和核心竞争力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通过加大科技研发投入，引进高端人才和技术，提升自主创新能力，形成具有自主知识产权的核心技术和产品，增强企业核心竞争力。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推动产业升级和转型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以创新为引领，加快传统产业的转型升级，培育新兴产业，形成多元化的产业格局，提高产业附加值和盈利能力。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注重环保、节能、资源利用等方面的创新，推动企业实现绿色发展、循环发展和低碳发展，履行社会责任。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明确创新驱动发展目标及原则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明确科技创新的目标、重点领域和关键技术，制定科技研发计划和成果转化机制，推动企业技术创新和产业升级。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制定科技创新规划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建立完善的人才引进、培养、使用和激励机制，吸引和留住高端人才，打造具有创新精神和实践能力的人才队伍。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倡导开放、包容、协作的创新文化，鼓励员工敢于尝试、勇于创新，形成全员参与创新的良好氛围。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营造创新文化氛围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制定全面创新战略规划及布局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https://d.book118.com/445114313141011104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2024-09-14T04:59:52.589</cp:lastPrinted>
  <dcterms:created xsi:type="dcterms:W3CDTF">2024-09-13T20:59:52Z</dcterms:created>
  <dcterms:modified xsi:type="dcterms:W3CDTF">2024-09-13T20:59:54Z</dcterms:modified>
</cp:coreProperties>
</file>