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415CA-C208-4685-ACEF-56521F0E8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A9F19D-1FA9-47EC-82FC-42922AE27B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3ECD47-57D9-4DB8-8566-5D6A62730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171D27-8F38-4C88-BF21-02F205163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58E6F9-4889-4A50-8E72-8903FF8F0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97300E-C6C0-497F-AD91-3F1681B38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6ABE43-F6B7-4BC9-AA07-CCBE6B688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D3372C-7FE3-4229-AC0B-6CADDC788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9C62CC-537D-402E-80C8-4C60EE15B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D7227B-C749-42ED-8C1C-555DD1C5C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554A4-41BD-48FF-80C6-002F95F18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121230311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共享经济对宿舍管理行业的冲击与机遇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共享经济的概念与特点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共享经济对宿舍管理行业的冲击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共享经济为宿舍管理行业带来的机遇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应对共享经济冲击的策略与建议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冲击与机遇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共享经济的兴起对宿舍管理行业带来了挑战和机遇，促使该行业进行变革和创新。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共享经济的兴起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随着互联网技术的发展，共享经济逐渐成为一种新型的经济模式，改变了传统的资源分配方式。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宿舍管理行业的传统模式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传统的宿舍管理模式通常是以企业或学校自建自管为主，资源利用率较低，管理模式较为单一。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探讨共享经济对宿舍管理行业的冲击与机遇，分析其影响机制和作用效果。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为宿舍管理行业提供新的思路和方法，促进该行业的创新和发展，提高资源利用效率和经济效益。同时，也为政策制定者提供参考依据，推动共享经济的发展和规范。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共享经济的概念与特点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共享经济的定义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共享经济是指通过互联网平台，将闲置的物品、空间或服务进行共享，以实现资源的优化配置和价值的最大化。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共享经济基于共享和协作的理念，通过降低交易成本和提升信息透明度，实现了资源的有效利用和价值的重新分配。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共享经济起源于2008年的金融危机，当时人们开始意识到闲置资源的浪费，并寻求通过共享来降低成本和增加收入。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随着移动互联网的普及和技术的进步，共享经济逐渐发展壮大，成为一种新型的经济模式。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共享经济在各个领域得到广泛应用，如交通、住宿、办公空间、教育等，对传统行业产生了巨大的冲击。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共享经济的发展历程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降低交易成本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通过互联网平台，共享经济能够降低交易成本，使供需双方更加便捷地对接。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共享经济能够将闲置的资源进行合理配置，提高资源的使用效率，减少浪费。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创新商业模式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共享经济打破了传统的商业模式，实现了商业模式的创新和变革。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共享经济的理念符合可持续发展的要求，有助于减少环境污染和资源浪费。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共享经济的特点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共享经济对宿舍管理行业的冲击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以学校、企业等为单位，提供住宿服务，管理模式相对固定。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传统宿舍管理模式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由于住宿需求波动大，传统宿舍管理模式容易导致资源闲置或浪费。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资源利用率低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受限于管理水平和人员素质，传统宿舍管理行业的服务品质难以保证。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服务品质参差不齐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宿舍管理行业的现状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共享经济模式下，大量个体或小型企业进入宿舍管理市场，加剧了市场竞争。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竞争加剧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监管难题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服务品质不稳定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共享经济模式下的宿舍管理涉及多个监管部门和法律法规，增加了监管难度。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由于共享经济模式下的参与者众多，服务品质难以统一和保证。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共享经济对宿舍管理行业的挑战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https://d.book118.com/445121230311011044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2024-09-07T08:55:29.837</cp:lastPrinted>
  <dcterms:created xsi:type="dcterms:W3CDTF">2024-09-07T00:55:29Z</dcterms:created>
  <dcterms:modified xsi:type="dcterms:W3CDTF">2024-09-07T00:55:31Z</dcterms:modified>
</cp:coreProperties>
</file>