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20529-52B8-4753-8688-036C45840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673DA-B070-41D3-8C27-708482191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3FAE4-526C-42CC-AA89-2F9D89BF0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B1FB41-91C5-4073-B9FC-B9F07ED39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4A6E5D-8CFD-46E7-94AD-B572C40CF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37F09A-86C8-4001-92FD-61D1935BD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42FADA-715F-4958-BB90-118DD5DF3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BC65A7-277B-471E-8330-D10EA0691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FDF7C8-9A00-42DC-B758-D4BD17E1D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836F6-42D5-4B5B-80B8-0685BD626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D4DBE-149A-453C-93C3-0743B2D16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12304112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耳鼻喉护理品管圈实践与成果分享\n## 1.品管圈简介及在耳鼻喉护理中的应用\n### 1.1品管圈的基本概念与原则\n### 1.2品管圈在耳鼻喉护理中的重要性\n### 1.3品管圈的实施步骤与方法\n## 2.耳鼻喉护理品管圈的建立与组织\n### 2.1品管圈成员的选拔与培训\n### 2.2品管圈活动的组织与计划\n### 2.3品管圈成果分享与激励机制\n## 3.耳鼻喉护理品管圈实践案例分析\n### 3.1提高耳鼻喉护理服务质量的案例\n### 3.2降低耳鼻喉护理并发症的案例\n### 3.3提高耳鼻喉护理患者满意度的案例\n## 4.耳鼻喉护理品管圈成果与改进\n### 4.1品管圈实践成果的数据分析与展示\n### 4.2品管圈成果的持续改进与实施\n### 4.3品管圈实践的经验与教训总结\n## 5.耳鼻喉护理品管圈未来展望与挑战\n### 5.1耳鼻喉护理品管圈的发展趋势\n### 5.2面临的技术与管理挑战\n### 5.3提高耳鼻喉护理品管圈效果的策略与建议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200"/>
              <a:t>耳鼻喉护理品管圈实践与成果分享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品管圈简介及在耳鼻喉护理中的应用</a:t>
            </a:r>
            <a:endParaRPr/>
          </a:p>
        </p:txBody>
      </p:sp>
      <p:sp>
        <p:nvSpPr>
          <p:cNvPr id="13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品管圈（QCC）的定义</a:t>
                </a:r>
                <a:endParaRPr/>
              </a:p>
            </p:txBody>
          </p:sp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品管圈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改进工作方法的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成员合作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，找出问题，分析原因，制定并实施解决方案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提高工作效率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满意度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为目标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品管圈的基本原则</a:t>
                </a:r>
                <a:endParaRPr/>
              </a:p>
            </p:txBody>
          </p:sp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以患者为中心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，关注患者需求和满意度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全员参与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，鼓励所有员工参与改进过程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，不断优化工作流程和服务质量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事实为依据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，通过数据和统计分析支持改进决策</a:t>
                </a:r>
                <a:endParaRPr/>
              </a:p>
            </p:txBody>
          </p:sp>
          <p:sp>
            <p:nvSpPr>
              <p:cNvPr id="1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品管圈的基本概念与原则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9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9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发现问题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，提高护理服务的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分析原因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，找到解决问题的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制定并实施解决方案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，提高护理服务的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</a:t>
                </a:r>
                <a:endParaRPr/>
              </a:p>
            </p:txBody>
          </p:sp>
          <p:sp>
            <p:nvSpPr>
              <p:cNvPr id="19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降低护理并发症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预防性措施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，降低护理并发症的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，提高护理服务的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全员参与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，提高护理服务的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整体水平</a:t>
                </a:r>
                <a:endParaRPr/>
              </a:p>
            </p:txBody>
          </p:sp>
          <p:sp>
            <p:nvSpPr>
              <p:cNvPr id="20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优化工作流程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就医体验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信任度</a:t>
                </a:r>
                <a:endParaRPr/>
              </a:p>
            </p:txBody>
          </p:sp>
          <p:sp>
            <p:nvSpPr>
              <p:cNvPr id="20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品管圈在耳鼻喉护理中的重要性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成立品管圈组织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确定品管圈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圈长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职责分配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活动计划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时间表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进行问题分析与改进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收集并整理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分析问题的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制定并实施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改进措施</a:t>
                </a:r>
                <a:endParaRPr/>
              </a:p>
            </p:txBody>
          </p:sp>
          <p:pic>
            <p:nvPicPr>
              <p:cNvPr id="22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评估改进成果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收集并分析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改进成果数据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改进效果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成果分享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激励</a:t>
                </a:r>
                <a:endParaRPr/>
              </a:p>
            </p:txBody>
          </p:sp>
          <p:pic>
            <p:nvPicPr>
              <p:cNvPr id="22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品管圈的实施步骤与方法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耳鼻喉护理品管圈的建立与组织</a:t>
            </a:r>
            <a:endParaRPr/>
          </a:p>
        </p:txBody>
      </p:sp>
      <p:sp>
        <p:nvSpPr>
          <p:cNvPr id="22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3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品管圈成员的选拔与培训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选拔品管圈成员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选拔具有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责任心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的员工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考虑成员的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专业背景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保证成员的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多样性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互补性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培训品管圈成员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品管圈概念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问题分析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数据收集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统计方法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的培训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制定品管圈活动计划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活动流程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组织品管圈活动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定期召开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品管圈会议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问题收集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制定并实施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改进措施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品管圈活动的组织与计划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品管圈成果分享与激励机制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品管圈成果分享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成果展示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经验交流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标准化流程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最佳实践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分享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成功案例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改进经验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激励机制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奖励制度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，表彰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优秀改进成果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职业发展机会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，激励员工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全员参与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的氛围，提高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团队凝聚力</a:t>
                </a:r>
                <a:endParaRPr/>
              </a:p>
            </p:txBody>
          </p:sp>
          <p:pic>
            <p:nvPicPr>
              <p:cNvPr id="2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耳鼻喉护理品管圈实践案例分析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问题分析</a:t>
                </a:r>
                <a:endParaRPr/>
              </a:p>
            </p:txBody>
          </p:sp>
          <p:sp>
            <p:nvSpPr>
              <p:cNvPr id="1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收集并整理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患者投诉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满意度调查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护理服务不足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患者需求</a:t>
                </a:r>
                <a:endParaRPr/>
              </a:p>
            </p:txBody>
          </p:sp>
        </p:grpSp>
        <p:grpSp>
          <p:nvGrpSpPr>
            <p:cNvPr id="1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改进措施</a:t>
                </a:r>
                <a:endParaRPr/>
              </a:p>
            </p:txBody>
          </p:sp>
          <p:sp>
            <p:nvSpPr>
              <p:cNvPr id="1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制定并实施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护理服务规范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就医流程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服务效率</a:t>
                </a:r>
                <a:endParaRPr/>
              </a:p>
            </p:txBody>
          </p:sp>
        </p:grpSp>
        <p:grpSp>
          <p:nvGrpSpPr>
            <p:cNvPr id="1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成果评估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收集并分析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改进后数据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患者满意度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的提升</a:t>
                </a:r>
                <a:endParaRPr/>
              </a:p>
            </p:txBody>
          </p:sp>
        </p:grpSp>
      </p:grpSp>
      <p:pic>
        <p:nvPicPr>
          <p:cNvPr id="2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提高耳鼻喉护理服务质量的案例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https://d.book118.com/445123041120011111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耳鼻喉护理品管圈实践与成果分享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2024-09-17T01:42:44.745</cp:lastPrinted>
  <dcterms:created xsi:type="dcterms:W3CDTF">2024-09-16T17:42:44Z</dcterms:created>
  <dcterms:modified xsi:type="dcterms:W3CDTF">2024-09-16T17:42:46Z</dcterms:modified>
</cp:coreProperties>
</file>