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057F4-AB64-421A-8370-09A055BD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A12B-9E6B-466D-BAB2-95338B99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6EAA8-FDF3-4902-9F61-AC916A18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027F7-5DE6-4002-96FD-4F93A65E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F8175-27D2-4CC4-A8B7-C36C9C5F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540E1-EDB1-42CC-8052-AE893A6F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776DB-0D5C-4E26-8BDE-37DE2EA1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759DD-A1E8-4615-91E2-FFF2821F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0F155-63A1-414C-A0D9-52325B3D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F4499-BD8E-46B7-B6A5-644287CF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1ECA7-CABF-44F9-86CA-1A49667A8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2313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企业法律知识培训网络安全法与企业数据管理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企业数据管理重要性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网络安全法对企业数据管理要求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企业内部数据管理制度建设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应对网络安全挑战策略探讨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83" b="5083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随着互联网技术的迅猛发展，网络安全问题日益突出，网络攻击、数据泄露等事件频发，给国家安全、社会稳定和公民权益带来严重威胁。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互联网快速发展带来的挑战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为应对网络安全挑战，保障国家网络安全和公民权益，我国制定了网络安全法，为网络安全工作提供法律保障。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网络安全法应运而生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网络安全法的出台，不仅有利于加强国家网络安全保障能力，维护网络空间主权和国家安全，还有助于推动互联网行业健康发展，保护公民合法权益。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网络安全法的意义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网络安全法体系结构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法律框架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网络安全法构建了完整的法律框架，包括网络安全的定义、适用范围、基本原则、监管体制、法律责任等方面。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网络安全法建立了网络安全制度体系，包括网络安全等级保护制度、关键信息基础设施保护制度、网络安全审查制度等。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网络安全法明确了网络安全相关技术标准，如数据加密、网络防火墙、入侵检测等，为企业和个人提供了技术指南。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网络空间是国家主权延伸的新领域，网络安全法强调维护国家网络空间主权、安全和发展利益。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网络空间主权原则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网络安全法要求企业在推进信息化的同时，必须重视网络安全问题，实现安全与发展的有机统一。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网络安全与信息化发展并重原则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网络安全法倡导政府、企业、社会组织和公众共同参与网络安全治理，形成多元共治格局。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共同治理原则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网络安全法核心原则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企业数据管理重要性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数据已成为企业的重要资产，对于决策支持、业务创新、客户洞察等方面具有巨大价值。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企业越来越依赖数据驱动决策，优化业务流程，提升市场竞争力。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数据作为企业核心资产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50" b="8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企业数据泄露可能导致客户隐私曝光、商业秘密外泄、声誉受损等严重后果。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企业因数据泄露可能面临法律责任，包括罚款、赔偿、刑事责任等。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数据泄露风险及后果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随着网络安全法等相关法规的出台，企业数据管理需满足更高的合规性要求，如数据分类、加密、访问控制等。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企业在满足合规性要求的过程中可能面临技术、管理、成本等方面的挑战。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合规性要求与挑战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网络安全法对企业数据管理要求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合法、正当、必要原则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企业收集、使用个人信息，应当遵循合法、正当、必要的原则，公开收集、使用规则，明示收集、使用信息的目的、方式和范围，并经被收集者同意。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企业应当采取技术措施和其他必要措施，确保其收集的个人信息安全，防止信息泄露、毁损、丢失。在发生或者可能发生个人信息泄露、毁损、丢失的情况时，应当立即采取补救措施。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数据存储期限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企业应当依照法律、行政法规的规定和双方的约定处理其保存的个人信息；法律、行政法规另有规定的除外。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数据收集、存储和使用规范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任何个人和组织不得窃取或者以其他非法方式获取个人信息，不得非法出售或者非法向他人提供个人信息。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958" r="4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运营者应当对其收集的用户信息严格保密，并建立健全用户信息保护制度。网络运营者收集、使用个人信息，应当遵循合法、正当、必要的原则，公开收集、使用规则，明示收集、使用信息的目的、方式和范围，并经被收集者同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违法处罚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违反国家有关规定，向他人出售或者提供公民个人信息，情节严重的，处三年以下有期徒刑或者拘役，并处或者单处罚金；情节特别严重的，处三年以上七年以下有期徒刑，并处罚金。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个人隐私保护及责任明确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https://d.book118.com/445123131102011034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2024-08-29T15:59:02.100</cp:lastPrinted>
  <dcterms:created xsi:type="dcterms:W3CDTF">2024-08-29T07:59:02Z</dcterms:created>
  <dcterms:modified xsi:type="dcterms:W3CDTF">2024-08-29T07:59:04Z</dcterms:modified>
</cp:coreProperties>
</file>