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2B634-4AB8-497A-8CF1-AD7FB67A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9DE35-D78D-40BC-8857-5DDF18C2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E8064-4808-446F-91D4-35FF9159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8EF2-C84A-4C4A-AD1A-F97BED45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F51AC-D167-4331-85D2-A4CE7D2B2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FB976-2437-4C4F-9711-EE96AFD6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8E2E5-3205-4E6B-BB77-71CCA874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4CD00-EDBA-44BD-8F17-BD20B240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9EBD0-DFAF-4D4F-A6AD-EBFE30AA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B333D-A125-4C07-BF5D-6D780C20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50193-C032-46DF-A328-B3F9E9B5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23144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肺癌放疗病人护理查房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肺癌放疗病人的家庭护理与自我管理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肺癌放疗病人概述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肺癌放疗病人是指接受放射治疗以治疗肺癌的病人。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根据肺癌的类型和分期，放疗病人可分为早期、中期和晚期。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咳嗽、咳痰、胸痛、呼吸困难等。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乏力、体重减轻、食欲不振等。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通过病理学检查和影像学检查确诊肺癌，并确定放疗适应症。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评估病人的病情、身体状况、心理状态以及家庭和社会支持情况，制定个性化的护理计划。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肺癌放疗病人的护理要点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肺癌放疗病人的心理护理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肺癌放疗病人心理护理的重要性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放疗过程中，病人可能会面临焦虑、恐惧和抑郁等心理问题，心理护理有助于缓解病人的不良情绪，提高治疗依从性和生活质量。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与病人建立良好的信任关系是心理护理的基础，护士应积极与病人沟通，了解其心理需求，提供个性化的心理支持和疏导。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向病人和家属介绍放疗的原理、过程和注意事项，让他们对治疗有更全面的了解，减少不必要的担忧。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应对技巧指导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教导病人应对放疗过程中可能出现的不良反应的应对技巧，如放松训练、深呼吸等，提高病人的自我调节能力。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关注病人的营养状况，为其提供高蛋白、高热量、高维生素的食物，保证营养摄入。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放疗过程中，病人容易出现口腔干燥、口腔溃疡等问题，应指导病人保持口腔清洁湿润，预防口腔感染。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放疗部位皮肤容易出现干燥、瘙痒、红斑等反应，应指导病人避免搔抓、摩擦等刺激，保持皮肤清洁干燥。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根据病人的身体状况，合理安排休息与活动时间，适当进行锻炼，增强体质。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定期监测病人的体温、脉搏、呼吸、血压等生命体征指标，及时发现异常情况。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观察病人有无咳嗽、胸痛、气短等症状加重的情况，以及是否有放射性肺炎等不良反应的发生。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详细记录病人的病情变化、治疗反应和护理措施，及时向医生报告异常情况，以便及时调整治疗方案。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肺癌放疗病人的病情观察与记录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https://d.book118.com/445123144102011104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2024-09-13T23:15:04.635</cp:lastPrinted>
  <dcterms:created xsi:type="dcterms:W3CDTF">2024-09-13T15:15:04Z</dcterms:created>
  <dcterms:modified xsi:type="dcterms:W3CDTF">2024-09-13T15:15:06Z</dcterms:modified>
</cp:coreProperties>
</file>