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0FE54-13D6-43A0-8A4E-D5E77625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BCADB-B0FE-4DEC-82B4-728AA059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C1374-1C34-4068-B01B-65D59969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C3D09-B986-4EA2-911F-29AAF83C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A9730-1C85-4407-BC1D-2D911033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40EE6-5F8A-4EBD-AB16-16A71512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43A1A-0FA8-42E9-8093-226340AC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A6CDB-E2FC-4BE8-8A52-27B3315B3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48A25-1201-4093-B40A-70D4B8FAF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A3459-358D-4F04-9B99-6B370464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AC344-9F23-48B2-8062-FD65AF743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23200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突破传统思维创新网络营销渠道的布局与策略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传统营销渠道的局限性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创新网络营销渠道的优势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创新网络营销渠道的布局策略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创新网络营销渠道的运营策略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互联网技术的飞速发展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随着互联网技术的不断进步，人们的生活方式和消费习惯发生了巨大变化，网络营销渠道的重要性日益凸显。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传统营销渠道的局限性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传统营销渠道如电视、广播、报纸等受到时间、空间等因素的限制，传播效果逐渐减弱，无法满足现代企业的营销需求。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消费者行为的变化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消费者越来越倾向于通过网络获取信息和购买商品，对个性化、互动化的营销方式有更高的需求。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随着市场竞争的加剧，企业需要不断创新营销方式，以更精准地触达目标受众，提升品牌影响力。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适应市场发展的需求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网络营销渠道具有传播速度快、覆盖面广、互动性强等优势，能够大大提高营销效率，降低营销成本。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提升营销效率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通过网络营销渠道的布局与策略创新，企业可以突破地域限制，拓展更广阔的市场空间。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营销渠道变革的必要性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通过网络营销渠道的多元化布局，企业可以更有效地传递品牌价值，提升品牌知名度和美誉度。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创新网络营销渠道可以吸引更多潜在客户，提高转化率，进而提升销售业绩。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实现精准营销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网络营销渠道可以实现精准定位目标受众，提供个性化的产品和服务，满足消费者的个性化需求。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创新网络营销渠道的意义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传统营销渠道的局限性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地域限制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传统营销渠道通常受限于地域范围，难以覆盖更广阔的市场。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地域性营销手段的效果往往局限于特定地区，难以实现全国或全球范围内的推广。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传统营销渠道在时间上存在局限性，如电视广告、报纸杂志等媒体发布的内容具有时效性。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营销活动的时间安排和持续时间受到媒体排期、活动筹备等因素的影响，灵活性较差。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传统营销渠道传播方式相对单一，主要依赖于大众传媒进行单向传播。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缺乏多样化的传播手段，难以满足不同受众群体的个性化需求。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传播方式单一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传统营销渠道缺乏与受众的有效互动，难以及时了解受众需求和反馈。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营销活动的参与度和用户黏性较低，难以实现精准营销和个性化服务。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突破地域限制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网络营销可跨越地域界限，将产品或服务推广至全国乃至全球范围，极大扩展了潜在市场。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降低地域成本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相比传统实体店的地域限制，网络营销无需承担高额的租金和人力成本，降低了市场拓展的门槛。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跨地域性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网络营销能够实现与消费者的即时互动，快速收集用户反馈，及时调整策略，提高营销效果。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企业可以根据市场变化和消费者需求，实时更新营销内容，保持与市场的同步和消费者的关注度。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实时性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即时反馈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多样化传播方式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网络营销可利用文字、图片、视频、音频等多媒体形式，生动形象地展示产品或服务，提高用户体验。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丰富的媒体形式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通过搜索引擎、社交媒体、电子邮件、博客等多种渠道进行传播，实现营销信息的广泛覆盖。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多渠道传播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网络营销可根据消费者的兴趣和需求，提供个性化的产品或服务推荐，实现精准营销。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网络营销打破了传统单向传播的模式，实现了企业与消费者之间的双向沟通，有助于提高消费者满意度和品牌忠诚度。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强互动性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创新网络营销渠道的布局策略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https://d.book118.com/445123200102011034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2024-08-29T15:59:03.626</cp:lastPrinted>
  <dcterms:created xsi:type="dcterms:W3CDTF">2024-08-29T07:59:03Z</dcterms:created>
  <dcterms:modified xsi:type="dcterms:W3CDTF">2024-08-29T07:59:05Z</dcterms:modified>
</cp:coreProperties>
</file>