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D045A-9EB3-4CC2-9575-61035AE8F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0AD87-66DE-4FA8-A16B-208B92E1C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707C9-808D-4AC9-AF54-BD056D31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03314-E3B2-4D00-AFB8-FB0867F0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0C357-8F09-4585-AA9E-17DC16C0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66832-6A0A-4A6F-AD92-3118F7D6F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D12F8-3CAF-40EC-A250-C76FA0C9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92A02-9753-4DF7-A544-C8F736994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A74A9-A2F5-4EAF-9584-25CCAF51A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4A525-CC15-4944-A54C-2CD2AF8C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4EBBA-495B-494C-9356-E8C4AC9F4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24210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帕金森病术后护理查房PPT课件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帕金森病手术介绍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患者及家属的指导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帕金森病是一种慢性神经系统疾病，主要影响大脑的某些区域，导致运动功能、认知和情绪等方面的问题。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主要包括静止性震颤、肌肉强直、运动迟缓和姿势平衡障碍等。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帕金森病的具体病因尚不完全清楚，可能与遗传、环境因素、年龄老化等有关。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帕金森病的病理特征是大脑黑质多巴胺能神经元的变性死亡，导致多巴胺递质水平显著降低。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医生通常根据患者的症状、体格检查和必要的实验室检查进行诊断。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需要与帕金森病鉴别的疾病包括其他运动障碍性疾病、药物或化学物质引起的运动障碍等。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帕金森病手术介绍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通过手术减轻帕金森病患者的症状，改善生活质量。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药物治疗效果不佳或出现严重副作用的帕金森病患者。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手术目的与适应症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11" b="61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脑深部电刺激术（DBS）和脑起搏器植入术。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定位、植入电极、测试、永久植入起搏器。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大多数患者术后症状得到显著改善，生活质量提高。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术后需定期调整起搏器参数，避免剧烈运动和磁场暴露。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https://d.book118.com/445124210341011040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2024-09-01T08:05:34.156</cp:lastPrinted>
  <dcterms:created xsi:type="dcterms:W3CDTF">2024-09-01T00:05:34Z</dcterms:created>
  <dcterms:modified xsi:type="dcterms:W3CDTF">2024-09-01T00:05:36Z</dcterms:modified>
</cp:coreProperties>
</file>