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 id="2147483669"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5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0.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slideMaster" Target="../slideMasters/slideMaster2.xml" /><Relationship Id="rId2" Type="http://schemas.openxmlformats.org/officeDocument/2006/relationships/tags" Target="../tags/tag91.xml" /><Relationship Id="rId3" Type="http://schemas.openxmlformats.org/officeDocument/2006/relationships/image" Target="../media/image1.jpeg"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image" Target="../media/image1.jpeg"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1.jpe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2.xml" /><Relationship Id="rId2" Type="http://schemas.openxmlformats.org/officeDocument/2006/relationships/image" Target="../media/image2.png" /><Relationship Id="rId3" Type="http://schemas.openxmlformats.org/officeDocument/2006/relationships/tags" Target="../tags/tag123.xml" /><Relationship Id="rId4"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4.xml"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31CDAA42-EEDD-40F5-AE77-7F18A87EAFF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8A38E10-274C-4C12-A366-0D8505B0BF6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108CC24-797A-4B80-8C9C-47737235C86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40FF0D77-C029-4B27-BBF6-4E0B561A539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5B46276-72CF-4B76-8FE4-E5C063BE111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B2838F4B-73CB-4DA9-933E-65CE5D3238DE}"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D0736CD4-B33F-4E3A-B45E-B8E0F569C2A0}"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B66FEF0-AB95-4D2B-B944-AAFECFB23C2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069F56A5-3093-4220-971E-692499FFF87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3C5B451-33B0-4129-B79F-357170FCCC0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0E8177E-CBB9-4501-8207-32D7B45AE08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
        <p:nvSpPr>
          <p:cNvPr id="3" name="文本框 2" hidden="1"/>
          <p:cNvSpPr txBox="1"/>
          <p:nvPr userDrawn="1">
            <p:custDataLst>
              <p:tags r:id="rId2"/>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幻灯片">
    <p:spTree>
      <p:nvGrpSpPr>
        <p:cNvPr id="1" name=""/>
        <p:cNvGrpSpPr/>
        <p:nvPr>
          <p:custDataLst>
            <p:tags r:id="rId1"/>
          </p:custDataLst>
        </p:nvPr>
      </p:nvGrpSpPr>
      <p:grpSpPr>
        <a:xfrm>
          <a:off x="0" y="0"/>
          <a:ext cx="0" cy="0"/>
        </a:xfrm>
      </p:grpSpPr>
      <p:sp>
        <p:nvSpPr>
          <p:cNvPr id="3" name="文本框 2" hidden="1"/>
          <p:cNvSpPr txBox="1"/>
          <p:nvPr userDrawn="1">
            <p:custDataLst>
              <p:tags r:id="rId2"/>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幻灯片">
    <p:spTree>
      <p:nvGrpSpPr>
        <p:cNvPr id="1" name=""/>
        <p:cNvGrpSpPr/>
        <p:nvPr>
          <p:custDataLst>
            <p:tags r:id="rId1"/>
          </p:custDataLst>
        </p:nvPr>
      </p:nvGrpSpPr>
      <p:grpSpPr>
        <a:xfrm>
          <a:off x="0" y="0"/>
          <a:ext cx="0" cy="0"/>
        </a:xfrm>
      </p:grpSpPr>
      <p:pic>
        <p:nvPicPr>
          <p:cNvPr id="12" name="图片 11"/>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sp>
        <p:nvSpPr>
          <p:cNvPr id="3" name="文本框 2" hidden="1"/>
          <p:cNvSpPr txBox="1"/>
          <p:nvPr userDrawn="1">
            <p:custDataLst>
              <p:tags r:id="rId4"/>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sp>
        <p:nvSpPr>
          <p:cNvPr id="6" name="矩形: 圆角 5"/>
          <p:cNvSpPr/>
          <p:nvPr userDrawn="1">
            <p:custDataLst>
              <p:tags r:id="rId5"/>
            </p:custDataLst>
          </p:nvPr>
        </p:nvSpPr>
        <p:spPr>
          <a:xfrm>
            <a:off x="666750" y="657225"/>
            <a:ext cx="10839450" cy="5543550"/>
          </a:xfrm>
          <a:prstGeom prst="roundRect">
            <a:avLst>
              <a:gd name="adj" fmla="val 0"/>
            </a:avLst>
          </a:prstGeom>
          <a:solidFill>
            <a:schemeClr val="bg1"/>
          </a:solidFill>
          <a:ln>
            <a:noFill/>
          </a:ln>
          <a:effectLst>
            <a:outerShdw blurRad="228600" sx="102000" sy="102000" algn="ctr" rotWithShape="0">
              <a:srgbClr val="FE603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7" name="宇神PPT-4"/>
          <p:cNvGrpSpPr/>
          <p:nvPr userDrawn="1">
            <p:custDataLst>
              <p:tags r:id="rId6"/>
            </p:custDataLst>
          </p:nvPr>
        </p:nvGrpSpPr>
        <p:grpSpPr>
          <a:xfrm>
            <a:off x="911338" y="883335"/>
            <a:ext cx="2611876" cy="769441"/>
            <a:chOff x="7123433" y="1135244"/>
            <a:chExt cx="3198281" cy="942192"/>
          </a:xfrm>
        </p:grpSpPr>
        <p:sp>
          <p:nvSpPr>
            <p:cNvPr id="8" name="宇神PPT-4-1"/>
            <p:cNvSpPr/>
            <p:nvPr>
              <p:custDataLst>
                <p:tags r:id="rId7"/>
              </p:custDataLst>
            </p:nvPr>
          </p:nvSpPr>
          <p:spPr>
            <a:xfrm>
              <a:off x="7691045" y="1201574"/>
              <a:ext cx="301783" cy="301783"/>
            </a:xfrm>
            <a:prstGeom prst="ellipse">
              <a:avLst/>
            </a:prstGeom>
            <a:gradFill>
              <a:gsLst>
                <a:gs pos="5000">
                  <a:srgbClr val="F6DBB0">
                    <a:alpha val="20000"/>
                  </a:srgbClr>
                </a:gs>
                <a:gs pos="83000">
                  <a:srgbClr val="EAB154">
                    <a:alpha val="20000"/>
                  </a:srgbClr>
                </a:gs>
              </a:gsLst>
              <a:lin ang="270000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9" name="宇神PPT-4-2"/>
            <p:cNvSpPr txBox="1"/>
            <p:nvPr>
              <p:custDataLst>
                <p:tags r:id="rId8"/>
              </p:custDataLst>
            </p:nvPr>
          </p:nvSpPr>
          <p:spPr>
            <a:xfrm>
              <a:off x="7123433" y="1135244"/>
              <a:ext cx="1170041" cy="942192"/>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200" rtl="0" eaLnBrk="1" fontAlgn="auto" latinLnBrk="0" hangingPunct="1">
                <a:lnSpc>
                  <a:spcPct val="100000"/>
                </a:lnSpc>
                <a:spcBef>
                  <a:spcPct val="0"/>
                </a:spcBef>
                <a:spcAft>
                  <a:spcPct val="0"/>
                </a:spcAft>
                <a:buClrTx/>
                <a:buSzTx/>
                <a:buFontTx/>
                <a:buNone/>
                <a:defRPr/>
              </a:pPr>
              <a:r>
                <a:rPr kumimoji="0" lang="en-US" altLang="zh-CN"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rPr>
                <a:t>01.</a:t>
              </a:r>
              <a:endParaRPr kumimoji="0" lang="zh-CN" altLang="en-US"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0" name="宇神PPT-4-3"/>
            <p:cNvSpPr/>
            <p:nvPr>
              <p:custDataLst>
                <p:tags r:id="rId9"/>
              </p:custDataLst>
            </p:nvPr>
          </p:nvSpPr>
          <p:spPr>
            <a:xfrm>
              <a:off x="8264880" y="1174585"/>
              <a:ext cx="1733634" cy="565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rPr>
                <a:t>作家简介</a:t>
              </a:r>
              <a:endPar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endParaRPr>
            </a:p>
          </p:txBody>
        </p:sp>
        <p:sp>
          <p:nvSpPr>
            <p:cNvPr id="11" name="宇神PPT-4-4"/>
            <p:cNvSpPr txBox="1"/>
            <p:nvPr>
              <p:custDataLst>
                <p:tags r:id="rId10"/>
              </p:custDataLst>
            </p:nvPr>
          </p:nvSpPr>
          <p:spPr>
            <a:xfrm>
              <a:off x="8340128" y="1644777"/>
              <a:ext cx="1981586" cy="301501"/>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1219200" rtl="0" eaLnBrk="1" fontAlgn="auto" latinLnBrk="0" hangingPunct="1">
                <a:lnSpc>
                  <a:spcPct val="100000"/>
                </a:lnSpc>
                <a:spcBef>
                  <a:spcPct val="0"/>
                </a:spcBef>
                <a:spcAft>
                  <a:spcPct val="0"/>
                </a:spcAft>
                <a:buClrTx/>
                <a:buSzTx/>
                <a:buFontTx/>
                <a:buNone/>
                <a:defRPr/>
              </a:pPr>
              <a:r>
                <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rPr>
                <a:t>ABOUT THE AUTHOR</a:t>
              </a:r>
              <a:endPar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endParaRPr>
            </a:p>
          </p:txBody>
        </p:sp>
      </p:grpSp>
      <p:sp>
        <p:nvSpPr>
          <p:cNvPr id="13" name="矩形 12"/>
          <p:cNvSpPr/>
          <p:nvPr userDrawn="1">
            <p:custDataLst>
              <p:tags r:id="rId11"/>
            </p:custDataLst>
          </p:nvPr>
        </p:nvSpPr>
        <p:spPr>
          <a:xfrm>
            <a:off x="482600" y="450850"/>
            <a:ext cx="11201400" cy="5956300"/>
          </a:xfrm>
          <a:prstGeom prst="rect">
            <a:avLst/>
          </a:prstGeom>
          <a:noFill/>
          <a:ln w="381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custDataLst>
            <p:tags r:id="rId1"/>
          </p:custDataLst>
        </p:nvPr>
      </p:nvGrpSpPr>
      <p:grpSpPr>
        <a:xfrm>
          <a:off x="0" y="0"/>
          <a:ext cx="0" cy="0"/>
        </a:xfrm>
      </p:grpSpPr>
      <p:sp>
        <p:nvSpPr>
          <p:cNvPr id="3" name="文本框 2" hidden="1"/>
          <p:cNvSpPr txBox="1"/>
          <p:nvPr userDrawn="1">
            <p:custDataLst>
              <p:tags r:id="rId2"/>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pic>
        <p:nvPicPr>
          <p:cNvPr id="12" name="图片 11"/>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sp>
        <p:nvSpPr>
          <p:cNvPr id="13" name="矩形: 圆角 12"/>
          <p:cNvSpPr/>
          <p:nvPr userDrawn="1">
            <p:custDataLst>
              <p:tags r:id="rId5"/>
            </p:custDataLst>
          </p:nvPr>
        </p:nvSpPr>
        <p:spPr>
          <a:xfrm>
            <a:off x="666750" y="657225"/>
            <a:ext cx="10839450" cy="5543550"/>
          </a:xfrm>
          <a:prstGeom prst="roundRect">
            <a:avLst>
              <a:gd name="adj" fmla="val 0"/>
            </a:avLst>
          </a:prstGeom>
          <a:solidFill>
            <a:schemeClr val="bg1"/>
          </a:solidFill>
          <a:ln>
            <a:noFill/>
          </a:ln>
          <a:effectLst>
            <a:outerShdw blurRad="228600" sx="102000" sy="102000" algn="ctr" rotWithShape="0">
              <a:srgbClr val="FE603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 name="宇神PPT-4"/>
          <p:cNvGrpSpPr/>
          <p:nvPr userDrawn="1">
            <p:custDataLst>
              <p:tags r:id="rId6"/>
            </p:custDataLst>
          </p:nvPr>
        </p:nvGrpSpPr>
        <p:grpSpPr>
          <a:xfrm>
            <a:off x="911338" y="883335"/>
            <a:ext cx="2611876" cy="769441"/>
            <a:chOff x="7123433" y="1135244"/>
            <a:chExt cx="3198281" cy="942192"/>
          </a:xfrm>
        </p:grpSpPr>
        <p:sp>
          <p:nvSpPr>
            <p:cNvPr id="15" name="宇神PPT-4-1"/>
            <p:cNvSpPr/>
            <p:nvPr>
              <p:custDataLst>
                <p:tags r:id="rId7"/>
              </p:custDataLst>
            </p:nvPr>
          </p:nvSpPr>
          <p:spPr>
            <a:xfrm>
              <a:off x="7691045" y="1201574"/>
              <a:ext cx="301783" cy="301783"/>
            </a:xfrm>
            <a:prstGeom prst="ellipse">
              <a:avLst/>
            </a:prstGeom>
            <a:gradFill>
              <a:gsLst>
                <a:gs pos="5000">
                  <a:srgbClr val="F6DBB0">
                    <a:alpha val="20000"/>
                  </a:srgbClr>
                </a:gs>
                <a:gs pos="83000">
                  <a:srgbClr val="EAB154">
                    <a:alpha val="20000"/>
                  </a:srgbClr>
                </a:gs>
              </a:gsLst>
              <a:lin ang="270000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6" name="宇神PPT-4-2"/>
            <p:cNvSpPr txBox="1"/>
            <p:nvPr>
              <p:custDataLst>
                <p:tags r:id="rId8"/>
              </p:custDataLst>
            </p:nvPr>
          </p:nvSpPr>
          <p:spPr>
            <a:xfrm>
              <a:off x="7123433" y="1135244"/>
              <a:ext cx="1170041" cy="942192"/>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200" rtl="0" eaLnBrk="1" fontAlgn="auto" latinLnBrk="0" hangingPunct="1">
                <a:lnSpc>
                  <a:spcPct val="100000"/>
                </a:lnSpc>
                <a:spcBef>
                  <a:spcPct val="0"/>
                </a:spcBef>
                <a:spcAft>
                  <a:spcPct val="0"/>
                </a:spcAft>
                <a:buClrTx/>
                <a:buSzTx/>
                <a:buFontTx/>
                <a:buNone/>
                <a:defRPr/>
              </a:pPr>
              <a:r>
                <a:rPr kumimoji="0" lang="en-US" altLang="zh-CN"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rPr>
                <a:t>02.</a:t>
              </a:r>
              <a:endParaRPr kumimoji="0" lang="zh-CN" altLang="en-US"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7" name="宇神PPT-4-3"/>
            <p:cNvSpPr/>
            <p:nvPr>
              <p:custDataLst>
                <p:tags r:id="rId9"/>
              </p:custDataLst>
            </p:nvPr>
          </p:nvSpPr>
          <p:spPr>
            <a:xfrm>
              <a:off x="8264879" y="1174585"/>
              <a:ext cx="1733634" cy="565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rPr>
                <a:t>人物生平</a:t>
              </a:r>
              <a:endPar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endParaRPr>
            </a:p>
          </p:txBody>
        </p:sp>
        <p:sp>
          <p:nvSpPr>
            <p:cNvPr id="18" name="宇神PPT-4-4"/>
            <p:cNvSpPr txBox="1"/>
            <p:nvPr>
              <p:custDataLst>
                <p:tags r:id="rId10"/>
              </p:custDataLst>
            </p:nvPr>
          </p:nvSpPr>
          <p:spPr>
            <a:xfrm>
              <a:off x="8340128" y="1644777"/>
              <a:ext cx="1981586" cy="301501"/>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1219200" rtl="0" eaLnBrk="1" fontAlgn="auto" latinLnBrk="0" hangingPunct="1">
                <a:lnSpc>
                  <a:spcPct val="100000"/>
                </a:lnSpc>
                <a:spcBef>
                  <a:spcPct val="0"/>
                </a:spcBef>
                <a:spcAft>
                  <a:spcPct val="0"/>
                </a:spcAft>
                <a:buClrTx/>
                <a:buSzTx/>
                <a:buFontTx/>
                <a:buNone/>
                <a:defRPr/>
              </a:pPr>
              <a:r>
                <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rPr>
                <a:t>ABOUT THE AUTHOR</a:t>
              </a:r>
              <a:endPar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endParaRPr>
            </a:p>
          </p:txBody>
        </p:sp>
      </p:grpSp>
      <p:sp>
        <p:nvSpPr>
          <p:cNvPr id="19" name="矩形 18"/>
          <p:cNvSpPr/>
          <p:nvPr userDrawn="1">
            <p:custDataLst>
              <p:tags r:id="rId11"/>
            </p:custDataLst>
          </p:nvPr>
        </p:nvSpPr>
        <p:spPr>
          <a:xfrm>
            <a:off x="482600" y="450850"/>
            <a:ext cx="11201400" cy="5956300"/>
          </a:xfrm>
          <a:prstGeom prst="rect">
            <a:avLst/>
          </a:prstGeom>
          <a:noFill/>
          <a:ln w="381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幻灯片">
    <p:spTree>
      <p:nvGrpSpPr>
        <p:cNvPr id="1" name=""/>
        <p:cNvGrpSpPr/>
        <p:nvPr>
          <p:custDataLst>
            <p:tags r:id="rId1"/>
          </p:custDataLst>
        </p:nvPr>
      </p:nvGrpSpPr>
      <p:grpSpPr>
        <a:xfrm>
          <a:off x="0" y="0"/>
          <a:ext cx="0" cy="0"/>
        </a:xfrm>
      </p:grpSpPr>
      <p:sp>
        <p:nvSpPr>
          <p:cNvPr id="3" name="文本框 2" hidden="1"/>
          <p:cNvSpPr txBox="1"/>
          <p:nvPr userDrawn="1">
            <p:custDataLst>
              <p:tags r:id="rId2"/>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pic>
        <p:nvPicPr>
          <p:cNvPr id="12" name="图片 11"/>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sp>
        <p:nvSpPr>
          <p:cNvPr id="13" name="矩形: 圆角 12"/>
          <p:cNvSpPr/>
          <p:nvPr userDrawn="1">
            <p:custDataLst>
              <p:tags r:id="rId5"/>
            </p:custDataLst>
          </p:nvPr>
        </p:nvSpPr>
        <p:spPr>
          <a:xfrm>
            <a:off x="666750" y="657225"/>
            <a:ext cx="10839450" cy="5543550"/>
          </a:xfrm>
          <a:prstGeom prst="roundRect">
            <a:avLst>
              <a:gd name="adj" fmla="val 0"/>
            </a:avLst>
          </a:prstGeom>
          <a:solidFill>
            <a:schemeClr val="bg1"/>
          </a:solidFill>
          <a:ln>
            <a:noFill/>
          </a:ln>
          <a:effectLst>
            <a:outerShdw blurRad="228600" sx="102000" sy="102000" algn="ctr" rotWithShape="0">
              <a:srgbClr val="FE603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 name="宇神PPT-4"/>
          <p:cNvGrpSpPr/>
          <p:nvPr userDrawn="1">
            <p:custDataLst>
              <p:tags r:id="rId6"/>
            </p:custDataLst>
          </p:nvPr>
        </p:nvGrpSpPr>
        <p:grpSpPr>
          <a:xfrm>
            <a:off x="911339" y="883335"/>
            <a:ext cx="2611876" cy="769441"/>
            <a:chOff x="7123433" y="1135244"/>
            <a:chExt cx="3198281" cy="942192"/>
          </a:xfrm>
        </p:grpSpPr>
        <p:sp>
          <p:nvSpPr>
            <p:cNvPr id="15" name="宇神PPT-4-1"/>
            <p:cNvSpPr/>
            <p:nvPr>
              <p:custDataLst>
                <p:tags r:id="rId7"/>
              </p:custDataLst>
            </p:nvPr>
          </p:nvSpPr>
          <p:spPr>
            <a:xfrm>
              <a:off x="7691045" y="1201574"/>
              <a:ext cx="301783" cy="301783"/>
            </a:xfrm>
            <a:prstGeom prst="ellipse">
              <a:avLst/>
            </a:prstGeom>
            <a:gradFill>
              <a:gsLst>
                <a:gs pos="5000">
                  <a:srgbClr val="F6DBB0">
                    <a:alpha val="20000"/>
                  </a:srgbClr>
                </a:gs>
                <a:gs pos="83000">
                  <a:srgbClr val="EAB154">
                    <a:alpha val="20000"/>
                  </a:srgbClr>
                </a:gs>
              </a:gsLst>
              <a:lin ang="270000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6" name="宇神PPT-4-2"/>
            <p:cNvSpPr txBox="1"/>
            <p:nvPr>
              <p:custDataLst>
                <p:tags r:id="rId8"/>
              </p:custDataLst>
            </p:nvPr>
          </p:nvSpPr>
          <p:spPr>
            <a:xfrm>
              <a:off x="7123433" y="1135244"/>
              <a:ext cx="1170041" cy="942192"/>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200" rtl="0" eaLnBrk="1" fontAlgn="auto" latinLnBrk="0" hangingPunct="1">
                <a:lnSpc>
                  <a:spcPct val="100000"/>
                </a:lnSpc>
                <a:spcBef>
                  <a:spcPct val="0"/>
                </a:spcBef>
                <a:spcAft>
                  <a:spcPct val="0"/>
                </a:spcAft>
                <a:buClrTx/>
                <a:buSzTx/>
                <a:buFontTx/>
                <a:buNone/>
                <a:defRPr/>
              </a:pPr>
              <a:r>
                <a:rPr kumimoji="0" lang="en-US" altLang="zh-CN"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rPr>
                <a:t>03.</a:t>
              </a:r>
              <a:endParaRPr kumimoji="0" lang="zh-CN" altLang="en-US"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7" name="宇神PPT-4-3"/>
            <p:cNvSpPr/>
            <p:nvPr>
              <p:custDataLst>
                <p:tags r:id="rId9"/>
              </p:custDataLst>
            </p:nvPr>
          </p:nvSpPr>
          <p:spPr>
            <a:xfrm>
              <a:off x="8264879" y="1174585"/>
              <a:ext cx="1733634" cy="565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rPr>
                <a:t>创作素材</a:t>
              </a:r>
              <a:endPar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endParaRPr>
            </a:p>
          </p:txBody>
        </p:sp>
        <p:sp>
          <p:nvSpPr>
            <p:cNvPr id="18" name="宇神PPT-4-4"/>
            <p:cNvSpPr txBox="1"/>
            <p:nvPr>
              <p:custDataLst>
                <p:tags r:id="rId10"/>
              </p:custDataLst>
            </p:nvPr>
          </p:nvSpPr>
          <p:spPr>
            <a:xfrm>
              <a:off x="8340128" y="1644777"/>
              <a:ext cx="1981586" cy="301501"/>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1219200" rtl="0" eaLnBrk="1" fontAlgn="auto" latinLnBrk="0" hangingPunct="1">
                <a:lnSpc>
                  <a:spcPct val="100000"/>
                </a:lnSpc>
                <a:spcBef>
                  <a:spcPct val="0"/>
                </a:spcBef>
                <a:spcAft>
                  <a:spcPct val="0"/>
                </a:spcAft>
                <a:buClrTx/>
                <a:buSzTx/>
                <a:buFontTx/>
                <a:buNone/>
                <a:defRPr/>
              </a:pPr>
              <a:r>
                <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rPr>
                <a:t>ABOUT THE AUTHOR</a:t>
              </a:r>
              <a:endPar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endParaRPr>
            </a:p>
          </p:txBody>
        </p:sp>
      </p:grpSp>
      <p:sp>
        <p:nvSpPr>
          <p:cNvPr id="19" name="矩形 18"/>
          <p:cNvSpPr/>
          <p:nvPr userDrawn="1">
            <p:custDataLst>
              <p:tags r:id="rId11"/>
            </p:custDataLst>
          </p:nvPr>
        </p:nvSpPr>
        <p:spPr>
          <a:xfrm>
            <a:off x="482600" y="450850"/>
            <a:ext cx="11201400" cy="5956300"/>
          </a:xfrm>
          <a:prstGeom prst="rect">
            <a:avLst/>
          </a:prstGeom>
          <a:noFill/>
          <a:ln w="381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幻灯片">
    <p:spTree>
      <p:nvGrpSpPr>
        <p:cNvPr id="1" name=""/>
        <p:cNvGrpSpPr/>
        <p:nvPr>
          <p:custDataLst>
            <p:tags r:id="rId1"/>
          </p:custDataLst>
        </p:nvPr>
      </p:nvGrpSpPr>
      <p:grpSpPr>
        <a:xfrm>
          <a:off x="0" y="0"/>
          <a:ext cx="0" cy="0"/>
        </a:xfrm>
      </p:grpSpPr>
      <p:sp>
        <p:nvSpPr>
          <p:cNvPr id="3" name="文本框 2" hidden="1"/>
          <p:cNvSpPr txBox="1"/>
          <p:nvPr userDrawn="1">
            <p:custDataLst>
              <p:tags r:id="rId2"/>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pic>
        <p:nvPicPr>
          <p:cNvPr id="12" name="图片 11"/>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sp>
        <p:nvSpPr>
          <p:cNvPr id="13" name="矩形: 圆角 12"/>
          <p:cNvSpPr/>
          <p:nvPr userDrawn="1">
            <p:custDataLst>
              <p:tags r:id="rId5"/>
            </p:custDataLst>
          </p:nvPr>
        </p:nvSpPr>
        <p:spPr>
          <a:xfrm>
            <a:off x="666750" y="657225"/>
            <a:ext cx="10839450" cy="5543550"/>
          </a:xfrm>
          <a:prstGeom prst="roundRect">
            <a:avLst>
              <a:gd name="adj" fmla="val 0"/>
            </a:avLst>
          </a:prstGeom>
          <a:solidFill>
            <a:schemeClr val="bg1"/>
          </a:solidFill>
          <a:ln>
            <a:noFill/>
          </a:ln>
          <a:effectLst>
            <a:outerShdw blurRad="228600" sx="102000" sy="102000" algn="ctr" rotWithShape="0">
              <a:srgbClr val="FE603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 name="宇神PPT-4"/>
          <p:cNvGrpSpPr/>
          <p:nvPr userDrawn="1">
            <p:custDataLst>
              <p:tags r:id="rId6"/>
            </p:custDataLst>
          </p:nvPr>
        </p:nvGrpSpPr>
        <p:grpSpPr>
          <a:xfrm>
            <a:off x="911338" y="883335"/>
            <a:ext cx="2611876" cy="769441"/>
            <a:chOff x="7123433" y="1135244"/>
            <a:chExt cx="3198281" cy="942192"/>
          </a:xfrm>
        </p:grpSpPr>
        <p:sp>
          <p:nvSpPr>
            <p:cNvPr id="15" name="宇神PPT-4-1"/>
            <p:cNvSpPr/>
            <p:nvPr>
              <p:custDataLst>
                <p:tags r:id="rId7"/>
              </p:custDataLst>
            </p:nvPr>
          </p:nvSpPr>
          <p:spPr>
            <a:xfrm>
              <a:off x="7691045" y="1201574"/>
              <a:ext cx="301783" cy="301783"/>
            </a:xfrm>
            <a:prstGeom prst="ellipse">
              <a:avLst/>
            </a:prstGeom>
            <a:gradFill>
              <a:gsLst>
                <a:gs pos="5000">
                  <a:srgbClr val="F6DBB0">
                    <a:alpha val="20000"/>
                  </a:srgbClr>
                </a:gs>
                <a:gs pos="83000">
                  <a:srgbClr val="EAB154">
                    <a:alpha val="20000"/>
                  </a:srgbClr>
                </a:gs>
              </a:gsLst>
              <a:lin ang="270000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6" name="宇神PPT-4-2"/>
            <p:cNvSpPr txBox="1"/>
            <p:nvPr>
              <p:custDataLst>
                <p:tags r:id="rId8"/>
              </p:custDataLst>
            </p:nvPr>
          </p:nvSpPr>
          <p:spPr>
            <a:xfrm>
              <a:off x="7123433" y="1135244"/>
              <a:ext cx="1170041" cy="942192"/>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200" rtl="0" eaLnBrk="1" fontAlgn="auto" latinLnBrk="0" hangingPunct="1">
                <a:lnSpc>
                  <a:spcPct val="100000"/>
                </a:lnSpc>
                <a:spcBef>
                  <a:spcPct val="0"/>
                </a:spcBef>
                <a:spcAft>
                  <a:spcPct val="0"/>
                </a:spcAft>
                <a:buClrTx/>
                <a:buSzTx/>
                <a:buFontTx/>
                <a:buNone/>
                <a:defRPr/>
              </a:pPr>
              <a:r>
                <a:rPr kumimoji="0" lang="en-US" altLang="zh-CN"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rPr>
                <a:t>04.</a:t>
              </a:r>
              <a:endParaRPr kumimoji="0" lang="zh-CN" altLang="en-US" sz="4400" b="0" i="0" u="none" strike="noStrike" kern="1200" cap="none" spc="0" normalizeH="0" baseline="0" noProof="0">
                <a:ln>
                  <a:noFill/>
                </a:ln>
                <a:solidFill>
                  <a:schemeClr val="tx1">
                    <a:lumMod val="75000"/>
                    <a:lumOff val="25000"/>
                  </a:schemeClr>
                </a:solidFill>
                <a:uLnTx/>
                <a:uFillTx/>
                <a:latin typeface="思源黑体 CN Bold"/>
                <a:ea typeface="思源黑体 CN Bold"/>
                <a:cs typeface="思源黑体 CN Bold" panose="020b0800000000000000" charset="-122"/>
              </a:endParaRPr>
            </a:p>
          </p:txBody>
        </p:sp>
        <p:sp>
          <p:nvSpPr>
            <p:cNvPr id="17" name="宇神PPT-4-3"/>
            <p:cNvSpPr/>
            <p:nvPr>
              <p:custDataLst>
                <p:tags r:id="rId9"/>
              </p:custDataLst>
            </p:nvPr>
          </p:nvSpPr>
          <p:spPr>
            <a:xfrm>
              <a:off x="8264879" y="1174585"/>
              <a:ext cx="1733634" cy="565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96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rPr>
                <a:t>文学思想</a:t>
              </a:r>
              <a:endParaRPr kumimoji="0" lang="zh-CN" altLang="en-US" sz="2400" b="0" i="0" u="none" strike="noStrike" kern="1200" cap="none" spc="0" normalizeH="0" baseline="0" noProof="0">
                <a:ln>
                  <a:noFill/>
                </a:ln>
                <a:solidFill>
                  <a:schemeClr val="tx1">
                    <a:lumMod val="75000"/>
                    <a:lumOff val="25000"/>
                  </a:schemeClr>
                </a:solidFill>
                <a:uLnTx/>
                <a:uFillTx/>
                <a:latin typeface="思源宋体 CN Heavy" panose="02020900000000000000" pitchFamily="18" charset="-122"/>
                <a:ea typeface="思源宋体 CN Heavy" panose="02020900000000000000" pitchFamily="18" charset="-122"/>
                <a:cs typeface="思源黑体 CN Bold" panose="020b0800000000000000" charset="-122"/>
                <a:sym typeface="+mn-lt"/>
              </a:endParaRPr>
            </a:p>
          </p:txBody>
        </p:sp>
        <p:sp>
          <p:nvSpPr>
            <p:cNvPr id="18" name="宇神PPT-4-4"/>
            <p:cNvSpPr txBox="1"/>
            <p:nvPr>
              <p:custDataLst>
                <p:tags r:id="rId10"/>
              </p:custDataLst>
            </p:nvPr>
          </p:nvSpPr>
          <p:spPr>
            <a:xfrm>
              <a:off x="8340128" y="1644777"/>
              <a:ext cx="1981586" cy="301501"/>
            </a:xfrm>
            <a:prstGeom prst="rect">
              <a:avLst/>
            </a:prstGeom>
            <a:noFill/>
          </p:spPr>
          <p:txBody>
            <a:bodyPr wrap="square" rtlCol="0">
              <a:spAutoFit/>
            </a:bodyPr>
            <a:lstStyle>
              <a:defPPr>
                <a:defRPr lang="en-US"/>
              </a:defPPr>
              <a:lvl1pPr marL="0" marR="0" lvl="0" indent="0" algn="l" defTabSz="914400" rtl="0" eaLnBrk="1" fontAlgn="auto" latinLnBrk="0" hangingPunct="1">
                <a:lnSpc>
                  <a:spcPct val="100000"/>
                </a:lnSpc>
                <a:spcBef>
                  <a:spcPct val="0"/>
                </a:spcBef>
                <a:spcAft>
                  <a:spcPct val="0"/>
                </a:spcAft>
                <a:buClrTx/>
                <a:buSzTx/>
                <a:buFontTx/>
                <a:buNone/>
                <a:defRPr kumimoji="0" sz="6000" b="0" i="0" u="none" strike="noStrike" kern="1200" cap="none" spc="0" normalizeH="0" baseline="0">
                  <a:ln>
                    <a:noFill/>
                  </a:ln>
                  <a:solidFill>
                    <a:schemeClr val="bg1"/>
                  </a:solidFill>
                  <a:effectLst/>
                  <a:uLnTx/>
                  <a:uFillTx/>
                  <a:latin typeface="oswald" panose="00000500000000000000" pitchFamily="2" charset="0"/>
                  <a:ea typeface="等线" panose="02010600030101010101" charset="-122"/>
                  <a:cs typeface="Aharoni" panose="02010803020104030203" pitchFamily="2" charset="-79"/>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1219200" rtl="0" eaLnBrk="1" fontAlgn="auto" latinLnBrk="0" hangingPunct="1">
                <a:lnSpc>
                  <a:spcPct val="100000"/>
                </a:lnSpc>
                <a:spcBef>
                  <a:spcPct val="0"/>
                </a:spcBef>
                <a:spcAft>
                  <a:spcPct val="0"/>
                </a:spcAft>
                <a:buClrTx/>
                <a:buSzTx/>
                <a:buFontTx/>
                <a:buNone/>
                <a:defRPr/>
              </a:pPr>
              <a:r>
                <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rPr>
                <a:t>ABOUT THE AUTHOR</a:t>
              </a:r>
              <a:endParaRPr kumimoji="0" lang="en-US" altLang="zh-CN" sz="1000" b="0" i="0" u="none" strike="noStrike" kern="1200" cap="none" spc="0" normalizeH="0" baseline="0" noProof="0">
                <a:ln>
                  <a:noFill/>
                </a:ln>
                <a:solidFill>
                  <a:schemeClr val="tx1">
                    <a:lumMod val="75000"/>
                    <a:lumOff val="25000"/>
                  </a:schemeClr>
                </a:solidFill>
                <a:uLnTx/>
                <a:uFillTx/>
                <a:latin typeface="思源黑体 CN Light" panose="020b0300000000000000" charset="-122"/>
                <a:ea typeface="思源黑体 CN Light"/>
                <a:cs typeface="思源黑体 CN Bold" panose="020b0800000000000000" charset="-122"/>
              </a:endParaRPr>
            </a:p>
          </p:txBody>
        </p:sp>
      </p:grpSp>
      <p:sp>
        <p:nvSpPr>
          <p:cNvPr id="19" name="矩形 18"/>
          <p:cNvSpPr/>
          <p:nvPr userDrawn="1">
            <p:custDataLst>
              <p:tags r:id="rId11"/>
            </p:custDataLst>
          </p:nvPr>
        </p:nvSpPr>
        <p:spPr>
          <a:xfrm>
            <a:off x="482600" y="450850"/>
            <a:ext cx="11201400" cy="5956300"/>
          </a:xfrm>
          <a:prstGeom prst="rect">
            <a:avLst/>
          </a:prstGeom>
          <a:noFill/>
          <a:ln w="381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custDataLst>
            <p:tags r:id="rId1"/>
          </p:custDataLst>
        </p:nvPr>
      </p:nvGrpSpPr>
      <p:grpSpPr>
        <a:xfrm>
          <a:off x="0" y="0"/>
          <a:ext cx="0" cy="0"/>
        </a:xfrm>
      </p:grpSpPr>
      <p:pic>
        <p:nvPicPr>
          <p:cNvPr id="3" name="图片 2" descr="8523"/>
          <p:cNvPicPr>
            <a:picLocks noChangeAspect="1"/>
          </p:cNvPicPr>
          <p:nvPr userDrawn="1">
            <p:custDataLst>
              <p:tags r:id="rId3"/>
            </p:custDataLst>
          </p:nvPr>
        </p:nvPicPr>
        <p:blipFill>
          <a:blip r:embed="rId2"/>
          <a:stretch>
            <a:fillRect/>
          </a:stretch>
        </p:blipFill>
        <p:spPr>
          <a:xfrm>
            <a:off x="511175" y="330835"/>
            <a:ext cx="11222355" cy="6196330"/>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slideLayout" Target="../slideLayouts/slideLayout19.xml" /><Relationship Id="rId3" Type="http://schemas.openxmlformats.org/officeDocument/2006/relationships/tags" Target="../tags/tag125.xml" /><Relationship Id="rId4" Type="http://schemas.openxmlformats.org/officeDocument/2006/relationships/image" Target="../media/image1.jpeg" /><Relationship Id="rId5" Type="http://schemas.openxmlformats.org/officeDocument/2006/relationships/tags" Target="../tags/tag126.xml" /><Relationship Id="rId6"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7"/>
          </p:custDataLst>
        </p:nvPr>
      </p:nvGrpSpPr>
      <p:grpSpPr>
        <a:xfrm>
          <a:off x="0" y="0"/>
          <a:ext cx="0" cy="0"/>
        </a:xfrm>
      </p:grpSpPr>
      <p:sp>
        <p:nvSpPr>
          <p:cNvPr id="3" name="文本框 2" hidden="1"/>
          <p:cNvSpPr txBox="1"/>
          <p:nvPr userDrawn="1">
            <p:custDataLst>
              <p:tags r:id="rId8"/>
            </p:custDataLst>
          </p:nvPr>
        </p:nvSpPr>
        <p:spPr>
          <a:xfrm>
            <a:off x="10580913" y="-603126"/>
            <a:ext cx="17272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n>
                  <a:noFill/>
                </a:ln>
                <a:noFill/>
                <a:cs typeface="思源黑体 CN Bold" panose="020b0800000000000000" charset="-122"/>
              </a:rPr>
              <a:t>By  Yushen</a:t>
            </a:r>
            <a:endParaRPr lang="zh-CN" altLang="en-US">
              <a:ln>
                <a:noFill/>
              </a:ln>
              <a:noFill/>
              <a:cs typeface="思源黑体 CN Bold" panose="020b0800000000000000"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3"/>
          </p:custDataLst>
        </p:nvPr>
      </p:nvGrpSpPr>
      <p:grpSpPr>
        <a:xfrm>
          <a:off x="0" y="0"/>
          <a:ext cx="0" cy="0"/>
        </a:xfrm>
      </p:grpSpPr>
      <p:pic>
        <p:nvPicPr>
          <p:cNvPr id="12" name="图片 11"/>
          <p:cNvPicPr>
            <a:picLocks noChangeAspect="1"/>
          </p:cNvPicPr>
          <p:nvPr userDrawn="1">
            <p:custDataLst>
              <p:tags r:id="rId5"/>
            </p:custDataLst>
          </p:nvPr>
        </p:nvPicPr>
        <p:blipFill>
          <a:blip r:embed="rId4">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spTree>
  </p:cSld>
  <p:clrMap bg1="lt1" tx1="dk1" bg2="lt2" tx2="dk2" accent1="accent1" accent2="accent2" accent3="accent3" accent4="accent4" accent5="accent5" accent6="accent6" hlink="hlink" folHlink="folHlink"/>
  <p:sldLayoutIdLst>
    <p:sldLayoutId id="2147483667" r:id="rId1"/>
    <p:sldLayoutId id="2147483668" r:id="rId2"/>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image" Target="../media/image5.png" /><Relationship Id="rId14" Type="http://schemas.openxmlformats.org/officeDocument/2006/relationships/tags" Target="../tags/tag135.xml" /><Relationship Id="rId2" Type="http://schemas.openxmlformats.org/officeDocument/2006/relationships/tags" Target="../tags/tag127.xml" /><Relationship Id="rId3" Type="http://schemas.openxmlformats.org/officeDocument/2006/relationships/image" Target="../media/image1.jpeg" /><Relationship Id="rId4" Type="http://schemas.openxmlformats.org/officeDocument/2006/relationships/tags" Target="../tags/tag128.xml" /><Relationship Id="rId5" Type="http://schemas.openxmlformats.org/officeDocument/2006/relationships/image" Target="../media/image3.png" /><Relationship Id="rId6" Type="http://schemas.openxmlformats.org/officeDocument/2006/relationships/tags" Target="../tags/tag129.xml" /><Relationship Id="rId7" Type="http://schemas.openxmlformats.org/officeDocument/2006/relationships/image" Target="../media/image4.png" /><Relationship Id="rId8" Type="http://schemas.openxmlformats.org/officeDocument/2006/relationships/tags" Target="../tags/tag130.xml" /><Relationship Id="rId9" Type="http://schemas.openxmlformats.org/officeDocument/2006/relationships/tags" Target="../tags/tag1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tags" Target="../tags/tag136.xml" /><Relationship Id="rId3" Type="http://schemas.openxmlformats.org/officeDocument/2006/relationships/image" Target="../media/image1.jpeg" /><Relationship Id="rId4" Type="http://schemas.openxmlformats.org/officeDocument/2006/relationships/tags" Target="../tags/tag137.xml" /><Relationship Id="rId5" Type="http://schemas.openxmlformats.org/officeDocument/2006/relationships/image" Target="../media/image3.png" /><Relationship Id="rId6" Type="http://schemas.openxmlformats.org/officeDocument/2006/relationships/tags" Target="../tags/tag138.xml" /><Relationship Id="rId7" Type="http://schemas.openxmlformats.org/officeDocument/2006/relationships/image" Target="../media/image4.png" /><Relationship Id="rId8" Type="http://schemas.openxmlformats.org/officeDocument/2006/relationships/tags" Target="../tags/tag139.xml" /><Relationship Id="rId9" Type="http://schemas.openxmlformats.org/officeDocument/2006/relationships/tags" Target="../tags/tag14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tags" Target="../tags/tag162.xml" /><Relationship Id="rId2" Type="http://schemas.openxmlformats.org/officeDocument/2006/relationships/tags" Target="../tags/tag151.xml" /><Relationship Id="rId3" Type="http://schemas.openxmlformats.org/officeDocument/2006/relationships/image" Target="../media/image1.jpeg" /><Relationship Id="rId4" Type="http://schemas.openxmlformats.org/officeDocument/2006/relationships/tags" Target="../tags/tag152.xml" /><Relationship Id="rId5" Type="http://schemas.openxmlformats.org/officeDocument/2006/relationships/image" Target="../media/image3.png" /><Relationship Id="rId6" Type="http://schemas.openxmlformats.org/officeDocument/2006/relationships/tags" Target="../tags/tag153.xml" /><Relationship Id="rId7" Type="http://schemas.openxmlformats.org/officeDocument/2006/relationships/image" Target="../media/image4.png" /><Relationship Id="rId8" Type="http://schemas.openxmlformats.org/officeDocument/2006/relationships/tags" Target="../tags/tag154.xml" /><Relationship Id="rId9"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2" Type="http://schemas.openxmlformats.org/officeDocument/2006/relationships/tags" Target="../tags/tag185.xml" /><Relationship Id="rId3" Type="http://schemas.openxmlformats.org/officeDocument/2006/relationships/image" Target="../media/image1.jpeg" /><Relationship Id="rId4" Type="http://schemas.openxmlformats.org/officeDocument/2006/relationships/tags" Target="../tags/tag186.xml" /><Relationship Id="rId5" Type="http://schemas.openxmlformats.org/officeDocument/2006/relationships/image" Target="../media/image3.png" /><Relationship Id="rId6" Type="http://schemas.openxmlformats.org/officeDocument/2006/relationships/tags" Target="../tags/tag187.xml" /><Relationship Id="rId7" Type="http://schemas.openxmlformats.org/officeDocument/2006/relationships/image" Target="../media/image4.png" /><Relationship Id="rId8" Type="http://schemas.openxmlformats.org/officeDocument/2006/relationships/tags" Target="../tags/tag188.xml" /><Relationship Id="rId9"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15" Type="http://schemas.openxmlformats.org/officeDocument/2006/relationships/tags" Target="../tags/tag222.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tags" Target="../tags/tag243.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6.png"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hyperlink" Target="https://d.book118.com/4451333430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7" name="图片 26"/>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pic>
        <p:nvPicPr>
          <p:cNvPr id="29" name="图片 28"/>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0795" r="11561"/>
          <a:stretch>
            <a:fillRect/>
          </a:stretch>
        </p:blipFill>
        <p:spPr>
          <a:xfrm>
            <a:off x="569595" y="489585"/>
            <a:ext cx="11033125" cy="7125970"/>
          </a:xfrm>
          <a:prstGeom prst="rect">
            <a:avLst/>
          </a:prstGeom>
        </p:spPr>
      </p:pic>
      <p:pic>
        <p:nvPicPr>
          <p:cNvPr id="33" name="图片 32"/>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8369523" y="3760933"/>
            <a:ext cx="3174565" cy="3174565"/>
          </a:xfrm>
          <a:prstGeom prst="rect">
            <a:avLst/>
          </a:prstGeom>
        </p:spPr>
      </p:pic>
      <p:grpSp>
        <p:nvGrpSpPr>
          <p:cNvPr id="2" name="组合 1"/>
          <p:cNvGrpSpPr/>
          <p:nvPr>
            <p:custDataLst>
              <p:tags r:id="rId9"/>
            </p:custDataLst>
          </p:nvPr>
        </p:nvGrpSpPr>
        <p:grpSpPr>
          <a:xfrm>
            <a:off x="1703705" y="1921510"/>
            <a:ext cx="9324340" cy="2634615"/>
            <a:chOff x="5834" y="2592"/>
            <a:chExt cx="14684" cy="4149"/>
          </a:xfrm>
        </p:grpSpPr>
        <p:sp>
          <p:nvSpPr>
            <p:cNvPr id="8196" name="副标题 2"/>
            <p:cNvSpPr txBox="1"/>
            <p:nvPr>
              <p:custDataLst>
                <p:tags r:id="rId10"/>
              </p:custDataLst>
            </p:nvPr>
          </p:nvSpPr>
          <p:spPr>
            <a:xfrm>
              <a:off x="6572" y="2592"/>
              <a:ext cx="12548" cy="1198"/>
            </a:xfrm>
            <a:prstGeom prst="rect">
              <a:avLst/>
            </a:prstGeom>
            <a:noFill/>
            <a:ln w="9525">
              <a:noFill/>
            </a:ln>
          </p:spPr>
          <p:txBody>
            <a:bodyPr/>
            <a:lstStyle>
              <a:defPPr>
                <a:defRPr lang="zh-CN"/>
              </a:defPPr>
              <a:lvl1pPr marL="228600" indent="-228600" algn="l" defTabSz="914400" rtl="0" eaLnBrk="0" fontAlgn="base" latinLnBrk="0" hangingPunct="0">
                <a:spcBef>
                  <a:spcPts val="1000"/>
                </a:spcBef>
                <a:spcAft>
                  <a:spcPct val="0"/>
                </a:spcAft>
                <a:buFont typeface="Arial" pitchFamily="34" charset="0"/>
                <a:buChar char="•"/>
                <a:defRPr sz="2800" kern="1200">
                  <a:solidFill>
                    <a:sysClr val="windowText" lastClr="000000"/>
                  </a:solidFill>
                  <a:latin typeface="Times New Roman" panose="02020603050405020304" pitchFamily="18" charset="0"/>
                  <a:ea typeface="楷体" panose="02010609060101010101" pitchFamily="49" charset="-122"/>
                  <a:cs typeface="+mn-ea"/>
                </a:defRPr>
              </a:lvl1pPr>
              <a:lvl2pPr marL="685800" indent="-228600" algn="l" defTabSz="914400" rtl="0" eaLnBrk="0" fontAlgn="base" latinLnBrk="0" hangingPunct="0">
                <a:spcBef>
                  <a:spcPts val="500"/>
                </a:spcBef>
                <a:spcAft>
                  <a:spcPct val="0"/>
                </a:spcAft>
                <a:buFont typeface="Arial" pitchFamily="34" charset="0"/>
                <a:buChar char="•"/>
                <a:defRPr sz="2400" kern="1200">
                  <a:solidFill>
                    <a:sysClr val="windowText" lastClr="000000"/>
                  </a:solidFill>
                  <a:latin typeface="Times New Roman" panose="02020603050405020304" pitchFamily="18" charset="0"/>
                  <a:ea typeface="楷体" panose="02010609060101010101" pitchFamily="49" charset="-122"/>
                  <a:cs typeface="+mn-ea"/>
                </a:defRPr>
              </a:lvl2pPr>
              <a:lvl3pPr marL="914400" algn="l" defTabSz="914400" rtl="0" eaLnBrk="0" fontAlgn="base" latinLnBrk="0" hangingPunct="0">
                <a:lnSpc>
                  <a:spcPct val="90000"/>
                </a:lnSpc>
                <a:spcBef>
                  <a:spcPts val="500"/>
                </a:spcBef>
                <a:spcAft>
                  <a:spcPct val="0"/>
                </a:spcAft>
                <a:buFont typeface="Arial" pitchFamily="34" charset="0"/>
                <a:defRPr sz="2000" kern="1200">
                  <a:solidFill>
                    <a:sysClr val="windowText" lastClr="000000"/>
                  </a:solidFill>
                  <a:latin typeface="等线" panose="02010600030101010101" charset="-122"/>
                  <a:ea typeface="+mn-ea"/>
                  <a:cs typeface="+mn-ea"/>
                </a:defRPr>
              </a:lvl3pPr>
              <a:lvl4pPr marL="1371600" algn="l" defTabSz="914400" rtl="0" eaLnBrk="0" fontAlgn="base" latinLnBrk="0" hangingPunct="0">
                <a:lnSpc>
                  <a:spcPct val="90000"/>
                </a:lnSpc>
                <a:spcBef>
                  <a:spcPts val="500"/>
                </a:spcBef>
                <a:spcAft>
                  <a:spcPct val="0"/>
                </a:spcAft>
                <a:buFont typeface="Arial" pitchFamily="34" charset="0"/>
                <a:defRPr sz="1800" kern="1200">
                  <a:solidFill>
                    <a:sysClr val="windowText" lastClr="000000"/>
                  </a:solidFill>
                  <a:latin typeface="等线" panose="02010600030101010101" charset="-122"/>
                  <a:ea typeface="+mn-ea"/>
                  <a:cs typeface="+mn-ea"/>
                </a:defRPr>
              </a:lvl4pPr>
              <a:lvl5pPr marL="1828800" algn="l" defTabSz="914400" rtl="0" eaLnBrk="0" fontAlgn="base" latinLnBrk="0" hangingPunct="0">
                <a:lnSpc>
                  <a:spcPct val="90000"/>
                </a:lnSpc>
                <a:spcBef>
                  <a:spcPts val="500"/>
                </a:spcBef>
                <a:spcAft>
                  <a:spcPct val="0"/>
                </a:spcAft>
                <a:buFont typeface="Arial" pitchFamily="34" charset="0"/>
                <a:defRPr sz="1800" kern="1200">
                  <a:solidFill>
                    <a:sysClr val="windowText" lastClr="000000"/>
                  </a:solidFill>
                  <a:latin typeface="等线" panose="02010600030101010101" charset="-122"/>
                  <a:ea typeface="+mn-ea"/>
                  <a:cs typeface="+mn-ea"/>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buNone/>
              </a:pPr>
              <a:r>
                <a:rPr lang="zh-CN" altLang="en-US" b="1">
                  <a:solidFill>
                    <a:sysClr val="windowText" lastClr="000000"/>
                  </a:solidFill>
                  <a:latin typeface="黑体" panose="02010609060101010101" charset="-122"/>
                  <a:ea typeface="黑体" panose="02010609060101010101" charset="-122"/>
                  <a:sym typeface="等线" panose="02010600030101010101" charset="-122"/>
                </a:rPr>
                <a:t>第一单元 成长的节拍</a:t>
              </a:r>
              <a:r>
                <a:rPr lang="en-US" altLang="zh-CN" b="1">
                  <a:solidFill>
                    <a:sysClr val="windowText" lastClr="000000"/>
                  </a:solidFill>
                  <a:latin typeface="黑体" panose="02010609060101010101" charset="-122"/>
                  <a:ea typeface="黑体" panose="02010609060101010101" charset="-122"/>
                  <a:sym typeface="+mn-ea"/>
                </a:rPr>
                <a:t> </a:t>
              </a:r>
              <a:r>
                <a:rPr lang="zh-CN" altLang="en-US" b="1">
                  <a:solidFill>
                    <a:sysClr val="windowText" lastClr="000000"/>
                  </a:solidFill>
                  <a:latin typeface="黑体" panose="02010609060101010101" charset="-122"/>
                  <a:ea typeface="黑体" panose="02010609060101010101" charset="-122"/>
                  <a:sym typeface="等线" panose="02010600030101010101" charset="-122"/>
                </a:rPr>
                <a:t>第</a:t>
              </a:r>
              <a:r>
                <a:rPr lang="en-US" altLang="zh-CN" b="1">
                  <a:solidFill>
                    <a:sysClr val="windowText" lastClr="000000"/>
                  </a:solidFill>
                  <a:latin typeface="黑体" panose="02010609060101010101" charset="-122"/>
                  <a:ea typeface="黑体" panose="02010609060101010101" charset="-122"/>
                  <a:sym typeface="+mn-ea"/>
                </a:rPr>
                <a:t>3</a:t>
              </a:r>
              <a:r>
                <a:rPr lang="zh-CN" altLang="en-US" b="1">
                  <a:solidFill>
                    <a:sysClr val="windowText" lastClr="000000"/>
                  </a:solidFill>
                  <a:latin typeface="黑体" panose="02010609060101010101" charset="-122"/>
                  <a:ea typeface="黑体" panose="02010609060101010101" charset="-122"/>
                  <a:sym typeface="等线" panose="02010600030101010101" charset="-122"/>
                </a:rPr>
                <a:t>课第</a:t>
              </a:r>
              <a:r>
                <a:rPr lang="en-US" altLang="zh-CN" b="1">
                  <a:solidFill>
                    <a:sysClr val="windowText" lastClr="000000"/>
                  </a:solidFill>
                  <a:latin typeface="黑体" panose="02010609060101010101" charset="-122"/>
                  <a:ea typeface="黑体" panose="02010609060101010101" charset="-122"/>
                  <a:sym typeface="+mn-ea"/>
                </a:rPr>
                <a:t>2</a:t>
              </a:r>
              <a:r>
                <a:rPr lang="zh-CN" altLang="en-US" b="1">
                  <a:solidFill>
                    <a:sysClr val="windowText" lastClr="000000"/>
                  </a:solidFill>
                  <a:latin typeface="黑体" panose="02010609060101010101" charset="-122"/>
                  <a:ea typeface="黑体" panose="02010609060101010101" charset="-122"/>
                  <a:sym typeface="等线" panose="02010600030101010101" charset="-122"/>
                </a:rPr>
                <a:t>课时</a:t>
              </a:r>
              <a:endParaRPr lang="zh-CN" altLang="en-US" b="1">
                <a:solidFill>
                  <a:sysClr val="windowText" lastClr="000000"/>
                </a:solidFill>
                <a:latin typeface="黑体" panose="02010609060101010101" charset="-122"/>
                <a:ea typeface="黑体" panose="02010609060101010101" charset="-122"/>
                <a:sym typeface="等线" panose="02010600030101010101" charset="-122"/>
              </a:endParaRPr>
            </a:p>
          </p:txBody>
        </p:sp>
        <p:sp>
          <p:nvSpPr>
            <p:cNvPr id="8194" name="标题 1"/>
            <p:cNvSpPr>
              <a:spLocks noGrp="1"/>
            </p:cNvSpPr>
            <p:nvPr>
              <p:custDataLst>
                <p:tags r:id="rId11"/>
              </p:custDataLst>
            </p:nvPr>
          </p:nvSpPr>
          <p:spPr>
            <a:xfrm>
              <a:off x="5834" y="3609"/>
              <a:ext cx="14684" cy="2060"/>
            </a:xfrm>
            <a:prstGeom prst="rect">
              <a:avLst/>
            </a:prstGeom>
          </p:spPr>
          <p:txBody>
            <a:bodyPr vert="horz" wrap="square" lIns="91440" tIns="45720" rIns="91440" bIns="45720" rtlCol="0" anchor="ctr">
              <a:noAutofit/>
            </a:bodyPr>
            <a:lstStyle>
              <a:defPPr>
                <a:defRPr lang="zh-CN"/>
              </a:defPPr>
              <a:lvl1pPr marL="0" algn="ctr" defTabSz="914400" rtl="0" eaLnBrk="1" latinLnBrk="0" hangingPunct="1">
                <a:lnSpc>
                  <a:spcPct val="100000"/>
                </a:lnSpc>
                <a:spcBef>
                  <a:spcPct val="0"/>
                </a:spcBef>
                <a:buNone/>
                <a:defRPr sz="4400" b="1" kern="1200" baseline="0">
                  <a:solidFill>
                    <a:sysClr val="windowText" lastClr="000000">
                      <a:lumMod val="65000"/>
                      <a:lumOff val="35000"/>
                    </a:sysClr>
                  </a:solidFill>
                  <a:latin typeface="Times New Roman" panose="02020603050405020304" pitchFamily="18" charset="0"/>
                  <a:ea typeface="黑体" panose="02010609060101010101"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8000" b="0">
                  <a:solidFill>
                    <a:srgbClr val="C00000"/>
                  </a:solidFill>
                  <a:latin typeface="华文琥珀" panose="02010800040101010101" charset="-122"/>
                  <a:ea typeface="华文琥珀" panose="02010800040101010101" charset="-122"/>
                  <a:cs typeface="黑体" panose="02010609060101010101" charset="-122"/>
                </a:rPr>
                <a:t>发现自己</a:t>
              </a:r>
              <a:r>
                <a:rPr lang="en-US" altLang="zh-CN" sz="8000" b="0">
                  <a:solidFill>
                    <a:srgbClr val="C00000"/>
                  </a:solidFill>
                  <a:latin typeface="华文琥珀" panose="02010800040101010101" charset="-122"/>
                  <a:ea typeface="华文琥珀" panose="02010800040101010101" charset="-122"/>
                  <a:cs typeface="黑体" panose="02010609060101010101" charset="-122"/>
                </a:rPr>
                <a:t>---</a:t>
              </a:r>
              <a:r>
                <a:rPr lang="zh-CN" altLang="en-US" sz="8000" b="0">
                  <a:solidFill>
                    <a:srgbClr val="C00000"/>
                  </a:solidFill>
                  <a:latin typeface="华文琥珀" panose="02010800040101010101" charset="-122"/>
                  <a:ea typeface="华文琥珀" panose="02010800040101010101" charset="-122"/>
                  <a:cs typeface="黑体" panose="02010609060101010101" charset="-122"/>
                </a:rPr>
                <a:t>认识自己</a:t>
              </a:r>
              <a:endParaRPr lang="zh-CN" altLang="en-US" sz="8000" b="0">
                <a:solidFill>
                  <a:srgbClr val="C00000"/>
                </a:solidFill>
                <a:latin typeface="华文琥珀" panose="02010800040101010101" charset="-122"/>
                <a:ea typeface="华文琥珀" panose="02010800040101010101" charset="-122"/>
                <a:cs typeface="黑体" panose="02010609060101010101" charset="-122"/>
              </a:endParaRPr>
            </a:p>
          </p:txBody>
        </p:sp>
        <p:sp>
          <p:nvSpPr>
            <p:cNvPr id="9" name="矩形 8"/>
            <p:cNvSpPr/>
            <p:nvPr>
              <p:custDataLst>
                <p:tags r:id="rId12"/>
              </p:custDataLst>
            </p:nvPr>
          </p:nvSpPr>
          <p:spPr>
            <a:xfrm>
              <a:off x="7909" y="5822"/>
              <a:ext cx="9933" cy="91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latin typeface="黑体" panose="02010609060101010101" charset="-122"/>
                  <a:ea typeface="黑体" panose="02010609060101010101" charset="-122"/>
                  <a:sym typeface="微软雅黑" panose="020b0503020204020204" pitchFamily="34" charset="-122"/>
                </a:rPr>
                <a:t>部编版七年级上册道德与法治课件</a:t>
              </a:r>
              <a:endParaRPr lang="zh-CN" altLang="en-US" sz="3200" b="1">
                <a:latin typeface="黑体" panose="02010609060101010101" charset="-122"/>
                <a:ea typeface="黑体" panose="02010609060101010101" charset="-122"/>
                <a:sym typeface="微软雅黑" panose="020b0503020204020204" pitchFamily="34" charset="-122"/>
              </a:endParaRPr>
            </a:p>
          </p:txBody>
        </p:sp>
      </p:grpSp>
      <p:pic>
        <p:nvPicPr>
          <p:cNvPr id="17" name="图片 16" descr="aa6ee8e6c2a902b078d184434e21ad46"/>
          <p:cNvPicPr>
            <a:picLocks noChangeAspect="1"/>
          </p:cNvPicPr>
          <p:nvPr>
            <p:custDataLst>
              <p:tags r:id="rId14"/>
            </p:custDataLst>
          </p:nvPr>
        </p:nvPicPr>
        <p:blipFill>
          <a:blip r:embed="rId13"/>
          <a:stretch>
            <a:fillRect/>
          </a:stretch>
        </p:blipFill>
        <p:spPr>
          <a:xfrm>
            <a:off x="-1143000" y="2367280"/>
            <a:ext cx="4667250" cy="4667250"/>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7" name="图片 26"/>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pic>
        <p:nvPicPr>
          <p:cNvPr id="29" name="图片 28"/>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0795" r="11561"/>
          <a:stretch>
            <a:fillRect/>
          </a:stretch>
        </p:blipFill>
        <p:spPr>
          <a:xfrm>
            <a:off x="569595" y="489585"/>
            <a:ext cx="11033125" cy="7125970"/>
          </a:xfrm>
          <a:prstGeom prst="rect">
            <a:avLst/>
          </a:prstGeom>
        </p:spPr>
      </p:pic>
      <p:pic>
        <p:nvPicPr>
          <p:cNvPr id="33" name="图片 32"/>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8369523" y="3760933"/>
            <a:ext cx="3174565" cy="3174565"/>
          </a:xfrm>
          <a:prstGeom prst="rect">
            <a:avLst/>
          </a:prstGeom>
        </p:spPr>
      </p:pic>
      <p:grpSp>
        <p:nvGrpSpPr>
          <p:cNvPr id="7" name="组合 6"/>
          <p:cNvGrpSpPr/>
          <p:nvPr>
            <p:custDataLst>
              <p:tags r:id="rId9"/>
            </p:custDataLst>
          </p:nvPr>
        </p:nvGrpSpPr>
        <p:grpSpPr>
          <a:xfrm>
            <a:off x="2630805" y="2508250"/>
            <a:ext cx="6910070" cy="2444750"/>
            <a:chOff x="2971" y="2653"/>
            <a:chExt cx="10882" cy="3850"/>
          </a:xfrm>
        </p:grpSpPr>
        <p:grpSp>
          <p:nvGrpSpPr>
            <p:cNvPr id="8" name="组合 7"/>
            <p:cNvGrpSpPr/>
            <p:nvPr>
              <p:custDataLst>
                <p:tags r:id="rId10"/>
              </p:custDataLst>
            </p:nvPr>
          </p:nvGrpSpPr>
          <p:grpSpPr>
            <a:xfrm>
              <a:off x="7570" y="2653"/>
              <a:ext cx="6283" cy="2805"/>
              <a:chOff x="9141" y="2382"/>
              <a:chExt cx="3890" cy="2694"/>
            </a:xfrm>
          </p:grpSpPr>
          <p:grpSp>
            <p:nvGrpSpPr>
              <p:cNvPr id="3" name="组合 2"/>
              <p:cNvGrpSpPr/>
              <p:nvPr>
                <p:custDataLst>
                  <p:tags r:id="rId11"/>
                </p:custDataLst>
              </p:nvPr>
            </p:nvGrpSpPr>
            <p:grpSpPr>
              <a:xfrm>
                <a:off x="9141" y="2382"/>
                <a:ext cx="3890" cy="1137"/>
                <a:chOff x="6611887" y="1042032"/>
                <a:chExt cx="2470150" cy="721699"/>
              </a:xfrm>
            </p:grpSpPr>
            <p:sp>
              <p:nvSpPr>
                <p:cNvPr id="10" name="TextBox 7"/>
                <p:cNvSpPr txBox="1"/>
                <p:nvPr>
                  <p:custDataLst>
                    <p:tags r:id="rId12"/>
                  </p:custDataLst>
                </p:nvPr>
              </p:nvSpPr>
              <p:spPr bwMode="auto">
                <a:xfrm>
                  <a:off x="7476757" y="1042032"/>
                  <a:ext cx="1605280" cy="6395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3735" b="1" kern="0" smtClean="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新课导入</a:t>
                  </a:r>
                  <a:endParaRPr lang="zh-CN" altLang="en-US" sz="3735" b="1" kern="0" smtClean="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1" name="TextBox 15"/>
                <p:cNvSpPr txBox="1">
                  <a:spLocks noChangeArrowheads="1"/>
                </p:cNvSpPr>
                <p:nvPr>
                  <p:custDataLst>
                    <p:tags r:id="rId13"/>
                  </p:custDataLst>
                </p:nvPr>
              </p:nvSpPr>
              <p:spPr bwMode="auto">
                <a:xfrm>
                  <a:off x="6611887" y="1045563"/>
                  <a:ext cx="684530" cy="718168"/>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265" b="1">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01</a:t>
                  </a:r>
                  <a:endParaRPr lang="en-US" altLang="zh-CN" sz="4265" b="1">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grpSp>
          <p:grpSp>
            <p:nvGrpSpPr>
              <p:cNvPr id="14" name="组合 13"/>
              <p:cNvGrpSpPr/>
              <p:nvPr>
                <p:custDataLst>
                  <p:tags r:id="rId14"/>
                </p:custDataLst>
              </p:nvPr>
            </p:nvGrpSpPr>
            <p:grpSpPr>
              <a:xfrm>
                <a:off x="9144" y="3930"/>
                <a:ext cx="3887" cy="1146"/>
                <a:chOff x="6616332" y="2331076"/>
                <a:chExt cx="2468245" cy="727554"/>
              </a:xfrm>
            </p:grpSpPr>
            <p:sp>
              <p:nvSpPr>
                <p:cNvPr id="15" name="TextBox 11"/>
                <p:cNvSpPr txBox="1"/>
                <p:nvPr>
                  <p:custDataLst>
                    <p:tags r:id="rId15"/>
                  </p:custDataLst>
                </p:nvPr>
              </p:nvSpPr>
              <p:spPr bwMode="auto">
                <a:xfrm>
                  <a:off x="7479297" y="2331076"/>
                  <a:ext cx="1605280" cy="63976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3735" b="1" smtClean="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新课讲解</a:t>
                  </a:r>
                  <a:endParaRPr lang="zh-CN" altLang="en-US" sz="3735" b="1" smtClean="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6" name="TextBox 16"/>
                <p:cNvSpPr txBox="1">
                  <a:spLocks noChangeArrowheads="1"/>
                </p:cNvSpPr>
                <p:nvPr>
                  <p:custDataLst>
                    <p:tags r:id="rId16"/>
                  </p:custDataLst>
                </p:nvPr>
              </p:nvSpPr>
              <p:spPr bwMode="auto">
                <a:xfrm>
                  <a:off x="6616332" y="2340195"/>
                  <a:ext cx="684530" cy="71843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265" b="1">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02</a:t>
                  </a:r>
                  <a:endParaRPr lang="en-US" altLang="zh-CN" sz="4265" b="1">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grpSp>
        </p:grpSp>
        <p:grpSp>
          <p:nvGrpSpPr>
            <p:cNvPr id="38" name="组合 37"/>
            <p:cNvGrpSpPr/>
            <p:nvPr>
              <p:custDataLst>
                <p:tags r:id="rId17"/>
              </p:custDataLst>
            </p:nvPr>
          </p:nvGrpSpPr>
          <p:grpSpPr>
            <a:xfrm>
              <a:off x="2971" y="2659"/>
              <a:ext cx="3421" cy="3844"/>
              <a:chOff x="1478780" y="2739801"/>
              <a:chExt cx="2172616" cy="2441048"/>
            </a:xfrm>
          </p:grpSpPr>
          <p:sp>
            <p:nvSpPr>
              <p:cNvPr id="13" name="文本框"/>
              <p:cNvSpPr txBox="1"/>
              <p:nvPr>
                <p:custDataLst>
                  <p:tags r:id="rId18"/>
                </p:custDataLst>
              </p:nvPr>
            </p:nvSpPr>
            <p:spPr>
              <a:xfrm>
                <a:off x="1478780" y="2739801"/>
                <a:ext cx="1327025" cy="1849130"/>
              </a:xfrm>
              <a:prstGeom prst="rect">
                <a:avLst/>
              </a:prstGeom>
            </p:spPr>
            <p:txBody>
              <a:bodyPr vert="horz" lIns="91440" tIns="45720" rIns="91440" bIns="45720" rtlCol="0" anchor="b">
                <a:noAutofit/>
              </a:bodyPr>
              <a:lstStyle>
                <a:defPPr>
                  <a:defRPr lang="zh-CN"/>
                </a:defPPr>
                <a:lvl1pPr marL="0" algn="ctr" defTabSz="914400" rtl="0" eaLnBrk="1" latinLnBrk="0" hangingPunct="1">
                  <a:lnSpc>
                    <a:spcPct val="90000"/>
                  </a:lnSpc>
                  <a:spcBef>
                    <a:spcPct val="0"/>
                  </a:spcBef>
                  <a:buNone/>
                  <a:defRPr sz="6000" kern="1200">
                    <a:solidFill>
                      <a:srgbClr val="FFFFFF"/>
                    </a:solidFill>
                    <a:effectLst>
                      <a:outerShdw blurRad="38100" dist="38100" dir="2700000" algn="tl">
                        <a:srgbClr val="000000">
                          <a:alpha val="43137"/>
                        </a:srgbClr>
                      </a:outerShdw>
                    </a:effectLst>
                    <a:latin typeface="印品丫丫体-D版" panose="02010601030101010101" pitchFamily="2" charset="-122"/>
                    <a:ea typeface="印品丫丫体-D版" panose="0201060103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ct val="0"/>
                  </a:spcBef>
                  <a:spcAft>
                    <a:spcPct val="0"/>
                  </a:spcAft>
                  <a:buClrTx/>
                  <a:buSzTx/>
                  <a:buFontTx/>
                  <a:buNone/>
                  <a:defRPr/>
                </a:pPr>
                <a:r>
                  <a:rPr kumimoji="0" lang="zh-CN" altLang="en-US" sz="7200" b="0" i="0" u="none" strike="noStrike" kern="0" cap="none" spc="0" normalizeH="0" baseline="0" noProof="0" smtClean="0">
                    <a:ln>
                      <a:noFill/>
                    </a:ln>
                    <a:solidFill>
                      <a:prstClr val="black"/>
                    </a:solidFill>
                    <a:effectLst/>
                    <a:uLnTx/>
                    <a:uFillTx/>
                    <a:latin typeface="华文琥珀" panose="02010800040101010101" charset="-122"/>
                    <a:ea typeface="华文琥珀" panose="02010800040101010101" charset="-122"/>
                    <a:cs typeface="+mn-ea"/>
                    <a:sym typeface="思源黑体 CN" panose="020b0500000000000000" pitchFamily="34" charset="-122"/>
                  </a:rPr>
                  <a:t>目录</a:t>
                </a:r>
                <a:endParaRPr kumimoji="0" lang="zh-CN" altLang="en-US" sz="7200" b="0" i="0" u="none" strike="noStrike" kern="0" cap="none" spc="0" normalizeH="0" baseline="0" noProof="0" smtClean="0">
                  <a:ln>
                    <a:noFill/>
                  </a:ln>
                  <a:solidFill>
                    <a:prstClr val="black"/>
                  </a:solidFill>
                  <a:effectLst/>
                  <a:uLnTx/>
                  <a:uFillTx/>
                  <a:latin typeface="华文琥珀" panose="02010800040101010101" charset="-122"/>
                  <a:ea typeface="华文琥珀" panose="02010800040101010101" charset="-122"/>
                  <a:cs typeface="+mn-ea"/>
                  <a:sym typeface="思源黑体 CN" panose="020b0500000000000000" pitchFamily="34" charset="-122"/>
                </a:endParaRPr>
              </a:p>
            </p:txBody>
          </p:sp>
          <p:sp>
            <p:nvSpPr>
              <p:cNvPr id="4" name="文本框"/>
              <p:cNvSpPr txBox="1"/>
              <p:nvPr>
                <p:custDataLst>
                  <p:tags r:id="rId19"/>
                </p:custDataLst>
              </p:nvPr>
            </p:nvSpPr>
            <p:spPr>
              <a:xfrm rot="5400000">
                <a:off x="2107944" y="3637397"/>
                <a:ext cx="2440830" cy="646073"/>
              </a:xfrm>
              <a:prstGeom prst="rect">
                <a:avLst/>
              </a:prstGeom>
            </p:spPr>
            <p:txBody>
              <a:bodyPr vert="horz" lIns="91440" tIns="45720" rIns="91440" bIns="45720" rtlCol="0" anchor="b">
                <a:noAutofit/>
              </a:bodyPr>
              <a:lstStyle>
                <a:defPPr>
                  <a:defRPr lang="zh-CN"/>
                </a:defPPr>
                <a:lvl1pPr marL="0" algn="ctr" defTabSz="914400" rtl="0" eaLnBrk="1" latinLnBrk="0" hangingPunct="1">
                  <a:lnSpc>
                    <a:spcPct val="90000"/>
                  </a:lnSpc>
                  <a:spcBef>
                    <a:spcPct val="0"/>
                  </a:spcBef>
                  <a:buNone/>
                  <a:defRPr sz="6000" kern="1200">
                    <a:solidFill>
                      <a:srgbClr val="FFFFFF"/>
                    </a:solidFill>
                    <a:effectLst>
                      <a:outerShdw blurRad="38100" dist="38100" dir="2700000" algn="tl">
                        <a:srgbClr val="000000">
                          <a:alpha val="43137"/>
                        </a:srgbClr>
                      </a:outerShdw>
                    </a:effectLst>
                    <a:latin typeface="印品丫丫体-D版" panose="02010601030101010101" pitchFamily="2" charset="-122"/>
                    <a:ea typeface="印品丫丫体-D版" panose="0201060103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en-US" altLang="zh-CN" sz="3200" b="0" i="0" u="none" strike="noStrike" kern="0" cap="none" spc="0" normalizeH="0" baseline="0" noProof="0" smtClean="0">
                    <a:ln>
                      <a:noFill/>
                    </a:ln>
                    <a:solidFill>
                      <a:prstClr val="black"/>
                    </a:solidFill>
                    <a:effectLst/>
                    <a:uLnTx/>
                    <a:uFillTx/>
                    <a:latin typeface="黑体" panose="02010609060101010101" charset="-122"/>
                    <a:ea typeface="黑体" panose="02010609060101010101" charset="-122"/>
                    <a:cs typeface="+mn-ea"/>
                    <a:sym typeface="思源黑体 CN" panose="020b0500000000000000" pitchFamily="34" charset="-122"/>
                  </a:rPr>
                  <a:t>CONTENTS</a:t>
                </a:r>
                <a:endParaRPr kumimoji="0" lang="zh-CN" altLang="en-US" sz="3200" b="0" i="0" u="none" strike="noStrike" kern="0" cap="none" spc="0" normalizeH="0" baseline="0" noProof="0">
                  <a:ln>
                    <a:noFill/>
                  </a:ln>
                  <a:solidFill>
                    <a:prstClr val="black"/>
                  </a:solidFill>
                  <a:effectLst/>
                  <a:uLnTx/>
                  <a:uFillTx/>
                  <a:latin typeface="黑体" panose="02010609060101010101" charset="-122"/>
                  <a:ea typeface="黑体" panose="02010609060101010101" charset="-122"/>
                  <a:cs typeface="+mn-ea"/>
                  <a:sym typeface="思源黑体 CN" panose="020b0500000000000000" pitchFamily="34" charset="-122"/>
                </a:endParaRPr>
              </a:p>
            </p:txBody>
          </p:sp>
        </p:gr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7" name="图片 26"/>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pic>
        <p:nvPicPr>
          <p:cNvPr id="29" name="图片 28"/>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0795" r="11561"/>
          <a:stretch>
            <a:fillRect/>
          </a:stretch>
        </p:blipFill>
        <p:spPr>
          <a:xfrm>
            <a:off x="569595" y="489585"/>
            <a:ext cx="11033125" cy="7125970"/>
          </a:xfrm>
          <a:prstGeom prst="rect">
            <a:avLst/>
          </a:prstGeom>
        </p:spPr>
      </p:pic>
      <p:pic>
        <p:nvPicPr>
          <p:cNvPr id="33" name="图片 32"/>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8369523" y="3760933"/>
            <a:ext cx="3174565" cy="3174565"/>
          </a:xfrm>
          <a:prstGeom prst="rect">
            <a:avLst/>
          </a:prstGeom>
        </p:spPr>
      </p:pic>
      <p:pic>
        <p:nvPicPr>
          <p:cNvPr id="17" name="图片 16" descr="aa6ee8e6c2a902b078d184434e21ad46"/>
          <p:cNvPicPr>
            <a:picLocks noChangeAspect="1"/>
          </p:cNvPicPr>
          <p:nvPr>
            <p:custDataLst>
              <p:tags r:id="rId10"/>
            </p:custDataLst>
          </p:nvPr>
        </p:nvPicPr>
        <p:blipFill>
          <a:blip r:embed="rId9"/>
          <a:stretch>
            <a:fillRect/>
          </a:stretch>
        </p:blipFill>
        <p:spPr>
          <a:xfrm>
            <a:off x="-1038225" y="2367280"/>
            <a:ext cx="4667250" cy="4667250"/>
          </a:xfrm>
          <a:prstGeom prst="rect">
            <a:avLst/>
          </a:prstGeom>
        </p:spPr>
      </p:pic>
      <p:grpSp>
        <p:nvGrpSpPr>
          <p:cNvPr id="19" name="组合 18"/>
          <p:cNvGrpSpPr/>
          <p:nvPr>
            <p:custDataLst>
              <p:tags r:id="rId11"/>
            </p:custDataLst>
          </p:nvPr>
        </p:nvGrpSpPr>
        <p:grpSpPr>
          <a:xfrm>
            <a:off x="2627630" y="2131695"/>
            <a:ext cx="6724015" cy="2594610"/>
            <a:chOff x="4443" y="2707"/>
            <a:chExt cx="10589" cy="4086"/>
          </a:xfrm>
        </p:grpSpPr>
        <p:sp>
          <p:nvSpPr>
            <p:cNvPr id="20" name="文本框 19"/>
            <p:cNvSpPr txBox="1"/>
            <p:nvPr>
              <p:custDataLst>
                <p:tags r:id="rId12"/>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新课导入</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21" name="组合 20"/>
            <p:cNvGrpSpPr/>
            <p:nvPr>
              <p:custDataLst>
                <p:tags r:id="rId13"/>
              </p:custDataLst>
            </p:nvPr>
          </p:nvGrpSpPr>
          <p:grpSpPr>
            <a:xfrm>
              <a:off x="6664" y="2707"/>
              <a:ext cx="6134" cy="1204"/>
              <a:chOff x="3912583" y="1718870"/>
              <a:chExt cx="3895138" cy="764455"/>
            </a:xfrm>
          </p:grpSpPr>
          <p:sp>
            <p:nvSpPr>
              <p:cNvPr id="22" name="文本框 21"/>
              <p:cNvSpPr txBox="1"/>
              <p:nvPr>
                <p:custDataLst>
                  <p:tags r:id="rId14"/>
                </p:custDataLst>
              </p:nvPr>
            </p:nvSpPr>
            <p:spPr>
              <a:xfrm>
                <a:off x="3912583" y="1718870"/>
                <a:ext cx="2214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第一部分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15"/>
                </p:custDataLst>
              </p:nvPr>
            </p:nvSpPr>
            <p:spPr>
              <a:xfrm>
                <a:off x="6179237" y="1903536"/>
                <a:ext cx="144081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01</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16"/>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7"/>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温故知新</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430974" y="1857884"/>
            <a:ext cx="9070772" cy="145847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400">
                <a:solidFill>
                  <a:schemeClr val="tx1"/>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①正确认识自己，可以促进自我发展。</a:t>
            </a:r>
            <a:endParaRPr lang="zh-CN" altLang="en-US" sz="2400">
              <a:solidFill>
                <a:schemeClr val="tx1"/>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nSpc>
                <a:spcPct val="200000"/>
              </a:lnSpc>
            </a:pPr>
            <a:r>
              <a:rPr lang="zh-CN" altLang="en-US" sz="2400">
                <a:solidFill>
                  <a:schemeClr val="tx1"/>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②正确认识自己，可以促进与他人的交往。</a:t>
            </a:r>
            <a:endParaRPr lang="zh-CN" altLang="en-US" sz="2400">
              <a:solidFill>
                <a:schemeClr val="tx1"/>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4" name="矩形 1"/>
          <p:cNvSpPr txBox="1"/>
          <p:nvPr>
            <p:custDataLst>
              <p:tags r:id="rId5"/>
            </p:custDataLst>
          </p:nvPr>
        </p:nvSpPr>
        <p:spPr>
          <a:xfrm>
            <a:off x="1430973" y="4145111"/>
            <a:ext cx="9070773" cy="21971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200000"/>
              </a:lnSpc>
              <a:buClrTx/>
              <a:buSzTx/>
              <a:buFontTx/>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①我们可以从生理、心理、社会等方面来认识自己。</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lvl="0" algn="l">
              <a:lnSpc>
                <a:spcPct val="200000"/>
              </a:lnSpc>
              <a:buClrTx/>
              <a:buSzTx/>
              <a:buFontTx/>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②我们可以通过自我评价来认识自己。</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lvl="0" algn="l">
              <a:lnSpc>
                <a:spcPct val="200000"/>
              </a:lnSpc>
              <a:buClrTx/>
              <a:buSzTx/>
              <a:buFontTx/>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③他人评价是我们认识自己的一面镜子。</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5" name="文本框 4"/>
          <p:cNvSpPr txBox="1"/>
          <p:nvPr>
            <p:custDataLst>
              <p:tags r:id="rId6"/>
            </p:custDataLst>
          </p:nvPr>
        </p:nvSpPr>
        <p:spPr>
          <a:xfrm>
            <a:off x="1430973" y="1379613"/>
            <a:ext cx="426148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正确认识自己的意义</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p:nvPr>
            <p:custDataLst>
              <p:tags r:id="rId7"/>
            </p:custDataLst>
          </p:nvPr>
        </p:nvSpPr>
        <p:spPr>
          <a:xfrm>
            <a:off x="1430973" y="3563798"/>
            <a:ext cx="3383280" cy="5813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50000"/>
              </a:lnSpc>
              <a:spcBef>
                <a:spcPct val="0"/>
              </a:spcBef>
              <a:spcAft>
                <a:spcPct val="0"/>
              </a:spcAft>
              <a:buClrTx/>
              <a:buSzTx/>
              <a:buFont typeface="Arial" pitchFamily="34" charset="0"/>
              <a:buChar char="•"/>
            </a:pPr>
            <a:r>
              <a:rPr lang="zh-CN" altLang="en-US" sz="2400" b="1">
                <a:solidFill>
                  <a:srgbClr val="C00000"/>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如何认识自己？</a:t>
            </a:r>
            <a:endParaRPr lang="zh-CN" altLang="en-US" sz="2400" b="1">
              <a:solidFill>
                <a:srgbClr val="C00000"/>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温故知新</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文本框 2"/>
          <p:cNvSpPr txBox="1">
            <a:spLocks noChangeArrowheads="1"/>
          </p:cNvSpPr>
          <p:nvPr>
            <p:custDataLst>
              <p:tags r:id="rId4"/>
            </p:custDataLst>
          </p:nvPr>
        </p:nvSpPr>
        <p:spPr bwMode="auto">
          <a:xfrm>
            <a:off x="1163724" y="1208346"/>
            <a:ext cx="6514465" cy="882999"/>
          </a:xfrm>
          <a:prstGeom prst="rect">
            <a:avLst/>
          </a:prstGeom>
          <a:noFill/>
        </p:spPr>
        <p:txBody>
          <a:bodyPr vert="horz" wrap="square" rtlCol="0" fromWordArt="0" anchor="t" anchorCtr="0" forceAA="0" compatLnSpc="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50000"/>
              </a:lnSpc>
              <a:spcBef>
                <a:spcPct val="0"/>
              </a:spcBef>
              <a:spcAft>
                <a:spcPct val="0"/>
              </a:spcAft>
              <a:buClrTx/>
              <a:buSzTx/>
              <a:buFont typeface="Arial" pitchFamily="34" charset="0"/>
              <a:buChar char="•"/>
            </a:pPr>
            <a:r>
              <a:rPr lang="zh-CN" altLang="en-US" sz="2400" b="1">
                <a:solidFill>
                  <a:srgbClr val="C00000"/>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我们该怎样正确对待他人评价呢？</a:t>
            </a:r>
            <a:endParaRPr lang="zh-CN" altLang="en-US" sz="2400" b="1">
              <a:solidFill>
                <a:srgbClr val="C00000"/>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8" name="文本框 7"/>
          <p:cNvSpPr txBox="1"/>
          <p:nvPr>
            <p:custDataLst>
              <p:tags r:id="rId5"/>
            </p:custDataLst>
          </p:nvPr>
        </p:nvSpPr>
        <p:spPr>
          <a:xfrm>
            <a:off x="1163724" y="2330430"/>
            <a:ext cx="9878349" cy="21971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200000"/>
              </a:lnSpc>
              <a:buClrTx/>
              <a:buSzTx/>
              <a:buFontTx/>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我们要重视他人的态度与评价，但也要客观冷静分析，既不能盲从，也不能忽视。用理性的心态面对他人的评价，是走向成熟的表现。我们要做到用心聆听、勇于面对、平静拒绝。</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58131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just">
              <a:lnSpc>
                <a:spcPct val="150000"/>
              </a:lnSpc>
              <a:buFont typeface="Arial" pitchFamily="34" charset="0"/>
              <a:buChar char="•"/>
              <a:defRPr/>
            </a:pPr>
            <a:r>
              <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自主学习</a:t>
            </a:r>
            <a:endPar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endParaRPr>
          </a:p>
        </p:txBody>
      </p:sp>
      <p:sp>
        <p:nvSpPr>
          <p:cNvPr id="4" name="MH_SubTitle_1"/>
          <p:cNvSpPr txBox="1">
            <a:spLocks noChangeArrowheads="1"/>
          </p:cNvSpPr>
          <p:nvPr>
            <p:custDataLst>
              <p:tags r:id="rId5"/>
            </p:custDataLst>
          </p:nvPr>
        </p:nvSpPr>
        <p:spPr bwMode="auto">
          <a:xfrm>
            <a:off x="1618998" y="2327765"/>
            <a:ext cx="6361220" cy="51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1.</a:t>
            </a: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如何接纳自己？（</a:t>
            </a:r>
            <a:r>
              <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p33</a:t>
            </a: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en-US" altLang="zh-CN"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en-US" altLang="zh-CN"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zh-CN" altLang="en-US"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zh-CN" altLang="en-US"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5" name="矩形 4"/>
          <p:cNvSpPr/>
          <p:nvPr>
            <p:custDataLst>
              <p:tags r:id="rId6"/>
            </p:custDataLst>
          </p:nvPr>
        </p:nvSpPr>
        <p:spPr>
          <a:xfrm>
            <a:off x="1495743" y="4011295"/>
            <a:ext cx="7311390" cy="5813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3. 怎样做更好的自己？（</a:t>
            </a:r>
            <a:r>
              <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p34-36</a:t>
            </a: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kumimoji="0" lang="zh-CN" altLang="en-US"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MH_SubTitle_1"/>
          <p:cNvSpPr txBox="1">
            <a:spLocks noChangeArrowheads="1"/>
          </p:cNvSpPr>
          <p:nvPr>
            <p:custDataLst>
              <p:tags r:id="rId7"/>
            </p:custDataLst>
          </p:nvPr>
        </p:nvSpPr>
        <p:spPr bwMode="auto">
          <a:xfrm>
            <a:off x="1618998" y="3191891"/>
            <a:ext cx="6230281" cy="560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2. 如何欣赏自己？</a:t>
            </a:r>
            <a:r>
              <a:rPr lang="zh-CN" altLang="en-US" sz="240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r>
              <a:rPr lang="en-US" altLang="zh-CN" sz="240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p33-34</a:t>
            </a:r>
            <a:r>
              <a:rPr lang="zh-CN" altLang="en-US" sz="240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kumimoji="0" lang="zh-CN" altLang="en-US"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p:txBody>
      </p:sp>
      <p:sp>
        <p:nvSpPr>
          <p:cNvPr id="7" name="矩形 6"/>
          <p:cNvSpPr/>
          <p:nvPr>
            <p:custDataLst>
              <p:tags r:id="rId8"/>
            </p:custDataLst>
          </p:nvPr>
        </p:nvSpPr>
        <p:spPr>
          <a:xfrm>
            <a:off x="1495743" y="4851395"/>
            <a:ext cx="7311390" cy="5813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4</a:t>
            </a: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怎样激发自己的潜能？（</a:t>
            </a:r>
            <a:r>
              <a:rPr kumimoji="0" lang="en-US" altLang="zh-CN"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p35</a:t>
            </a:r>
            <a:r>
              <a:rPr kumimoji="0" lang="zh-CN" altLang="en-US" sz="2400"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kumimoji="0" lang="zh-CN" altLang="en-US" sz="2400" b="1" i="0" u="none" strike="noStrike" kern="1200" cap="none" spc="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lnSpc>
                <a:spcPct val="100000"/>
              </a:lnSpc>
              <a:spcBef>
                <a:spcPct val="0"/>
              </a:spcBef>
              <a:spcAft>
                <a:spcPct val="0"/>
              </a:spcAft>
              <a:buSzTx/>
              <a:buFont typeface="Arial" pitchFamily="34" charset="0"/>
              <a:buChar char="•"/>
            </a:pPr>
            <a:r>
              <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自学导航</a:t>
            </a:r>
            <a:endPar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itle 6"/>
          <p:cNvSpPr txBox="1"/>
          <p:nvPr>
            <p:custDataLst>
              <p:tags r:id="rId5"/>
            </p:custDataLst>
          </p:nvPr>
        </p:nvSpPr>
        <p:spPr>
          <a:xfrm>
            <a:off x="1260810" y="1968984"/>
            <a:ext cx="9647335" cy="972127"/>
          </a:xfrm>
          <a:prstGeom prst="rect">
            <a:avLst/>
          </a:prstGeom>
          <a:noFill/>
          <a:ln w="3175">
            <a:noFill/>
            <a:prstDash val="dash"/>
          </a:ln>
        </p:spPr>
        <p:txBody>
          <a:bodyPr wrap="square" lIns="63500" tIns="25400" rIns="63500" bIns="0" anchor="b"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30000"/>
              </a:lnSpc>
              <a:spcBef>
                <a:spcPct val="0"/>
              </a:spcBef>
              <a:spcAft>
                <a:spcPts val="800"/>
              </a:spcAft>
              <a:buSzTx/>
              <a:buFontTx/>
              <a:buNone/>
            </a:pPr>
            <a:r>
              <a:rPr kumimoji="0" lang="zh-CN" altLang="en-US"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请同学们认真阅读课本P31-36内容，思考下列问题，并在课本上做标记。时间：5分钟</a:t>
            </a:r>
            <a:endParaRPr kumimoji="0" lang="zh-CN" altLang="en-US"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5" name="Title 6"/>
          <p:cNvSpPr txBox="1"/>
          <p:nvPr>
            <p:custDataLst>
              <p:tags r:id="rId6"/>
            </p:custDataLst>
          </p:nvPr>
        </p:nvSpPr>
        <p:spPr>
          <a:xfrm>
            <a:off x="1924893" y="3327032"/>
            <a:ext cx="4937157" cy="2514599"/>
          </a:xfrm>
          <a:prstGeom prst="rect">
            <a:avLst/>
          </a:prstGeom>
          <a:noFill/>
          <a:ln w="3175">
            <a:noFill/>
            <a:prstDash val="dash"/>
          </a:ln>
        </p:spPr>
        <p:txBody>
          <a:bodyPr wrap="square" lIns="63500" tIns="0" rIns="63500" bIns="25400" anchor="t"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00050" lvl="0" indent="-400050" algn="l" fontAlgn="ctr">
              <a:lnSpc>
                <a:spcPct val="130000"/>
              </a:lnSpc>
              <a:spcBef>
                <a:spcPts val="1000"/>
              </a:spcBef>
              <a:spcAft>
                <a:spcPct val="0"/>
              </a:spcAft>
              <a:buSzTx/>
              <a:buFont typeface="+mj-ea"/>
              <a:buAutoNum type="ea1JpnChsDbPeriod"/>
            </a:pPr>
            <a:r>
              <a:rPr lang="en-US" altLang="zh-CN" sz="2000" spc="100" err="1">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怎样学会接纳自己？</a:t>
            </a:r>
            <a:endParaRPr lang="en-US" altLang="zh-CN" sz="20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marL="400050" lvl="0" indent="-400050" algn="l" fontAlgn="ctr">
              <a:lnSpc>
                <a:spcPct val="130000"/>
              </a:lnSpc>
              <a:spcBef>
                <a:spcPts val="1000"/>
              </a:spcBef>
              <a:spcAft>
                <a:spcPct val="0"/>
              </a:spcAft>
              <a:buSzTx/>
              <a:buFont typeface="+mj-ea"/>
              <a:buAutoNum type="ea1JpnChsDbPeriod"/>
            </a:pPr>
            <a:r>
              <a:rPr lang="en-US" altLang="zh-CN" sz="2000" spc="100" err="1">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怎样接纳自己的全部？</a:t>
            </a:r>
            <a:endParaRPr lang="en-US" altLang="zh-CN" sz="20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marL="400050" lvl="0" indent="-400050" algn="l" fontAlgn="ctr">
              <a:lnSpc>
                <a:spcPct val="130000"/>
              </a:lnSpc>
              <a:spcBef>
                <a:spcPts val="1000"/>
              </a:spcBef>
              <a:spcAft>
                <a:spcPct val="0"/>
              </a:spcAft>
              <a:buSzTx/>
              <a:buFont typeface="+mj-ea"/>
              <a:buAutoNum type="ea1JpnChsDbPeriod"/>
            </a:pPr>
            <a:r>
              <a:rPr lang="en-US" altLang="zh-CN" sz="2000" spc="100" err="1">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怎样学会欣赏自己？</a:t>
            </a:r>
            <a:endParaRPr lang="en-US" altLang="zh-CN" sz="20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marL="400050" lvl="0" indent="-400050" algn="l" fontAlgn="ctr">
              <a:lnSpc>
                <a:spcPct val="130000"/>
              </a:lnSpc>
              <a:spcBef>
                <a:spcPts val="1000"/>
              </a:spcBef>
              <a:spcAft>
                <a:spcPct val="0"/>
              </a:spcAft>
              <a:buSzTx/>
              <a:buFont typeface="+mj-ea"/>
              <a:buAutoNum type="ea1JpnChsDbPeriod"/>
            </a:pPr>
            <a:r>
              <a:rPr lang="en-US" altLang="zh-CN" sz="2000" spc="100" err="1">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怎样做更好的自己？</a:t>
            </a:r>
            <a:endParaRPr lang="en-US" altLang="zh-CN" sz="20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marL="400050" lvl="0" indent="-400050" algn="l" fontAlgn="ctr">
              <a:lnSpc>
                <a:spcPct val="130000"/>
              </a:lnSpc>
              <a:spcBef>
                <a:spcPts val="1000"/>
              </a:spcBef>
              <a:spcAft>
                <a:spcPct val="0"/>
              </a:spcAft>
              <a:buSzTx/>
              <a:buFont typeface="+mj-ea"/>
              <a:buAutoNum type="ea1JpnChsDbPeriod"/>
            </a:pPr>
            <a:r>
              <a:rPr lang="en-US" altLang="zh-CN" sz="2000" spc="100" err="1">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怎样更好地激发自己的潜能？</a:t>
            </a:r>
            <a:endParaRPr lang="en-US" altLang="zh-CN" sz="20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7" name="图片 26"/>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39" r="15304"/>
          <a:stretch>
            <a:fillRect/>
          </a:stretch>
        </p:blipFill>
        <p:spPr>
          <a:xfrm>
            <a:off x="-1" y="0"/>
            <a:ext cx="12192001" cy="6858000"/>
          </a:xfrm>
          <a:prstGeom prst="rect">
            <a:avLst/>
          </a:prstGeom>
        </p:spPr>
      </p:pic>
      <p:pic>
        <p:nvPicPr>
          <p:cNvPr id="29" name="图片 28"/>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0795" r="11561"/>
          <a:stretch>
            <a:fillRect/>
          </a:stretch>
        </p:blipFill>
        <p:spPr>
          <a:xfrm>
            <a:off x="569595" y="489585"/>
            <a:ext cx="11033125" cy="7125970"/>
          </a:xfrm>
          <a:prstGeom prst="rect">
            <a:avLst/>
          </a:prstGeom>
        </p:spPr>
      </p:pic>
      <p:pic>
        <p:nvPicPr>
          <p:cNvPr id="33" name="图片 32"/>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8369523" y="3760933"/>
            <a:ext cx="3174565" cy="3174565"/>
          </a:xfrm>
          <a:prstGeom prst="rect">
            <a:avLst/>
          </a:prstGeom>
        </p:spPr>
      </p:pic>
      <p:pic>
        <p:nvPicPr>
          <p:cNvPr id="17" name="图片 16" descr="aa6ee8e6c2a902b078d184434e21ad46"/>
          <p:cNvPicPr>
            <a:picLocks noChangeAspect="1"/>
          </p:cNvPicPr>
          <p:nvPr>
            <p:custDataLst>
              <p:tags r:id="rId10"/>
            </p:custDataLst>
          </p:nvPr>
        </p:nvPicPr>
        <p:blipFill>
          <a:blip r:embed="rId9"/>
          <a:stretch>
            <a:fillRect/>
          </a:stretch>
        </p:blipFill>
        <p:spPr>
          <a:xfrm>
            <a:off x="-1038225" y="2367280"/>
            <a:ext cx="4667250" cy="4667250"/>
          </a:xfrm>
          <a:prstGeom prst="rect">
            <a:avLst/>
          </a:prstGeom>
        </p:spPr>
      </p:pic>
      <p:grpSp>
        <p:nvGrpSpPr>
          <p:cNvPr id="19" name="组合 18"/>
          <p:cNvGrpSpPr/>
          <p:nvPr>
            <p:custDataLst>
              <p:tags r:id="rId11"/>
            </p:custDataLst>
          </p:nvPr>
        </p:nvGrpSpPr>
        <p:grpSpPr>
          <a:xfrm>
            <a:off x="2627630" y="2131695"/>
            <a:ext cx="6724015" cy="2594610"/>
            <a:chOff x="4443" y="2707"/>
            <a:chExt cx="10589" cy="4086"/>
          </a:xfrm>
        </p:grpSpPr>
        <p:sp>
          <p:nvSpPr>
            <p:cNvPr id="20" name="文本框 19"/>
            <p:cNvSpPr txBox="1"/>
            <p:nvPr>
              <p:custDataLst>
                <p:tags r:id="rId12"/>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新课讲解</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21" name="组合 20"/>
            <p:cNvGrpSpPr/>
            <p:nvPr>
              <p:custDataLst>
                <p:tags r:id="rId13"/>
              </p:custDataLst>
            </p:nvPr>
          </p:nvGrpSpPr>
          <p:grpSpPr>
            <a:xfrm>
              <a:off x="6664" y="2707"/>
              <a:ext cx="6134" cy="1204"/>
              <a:chOff x="3912583" y="1718870"/>
              <a:chExt cx="3895138" cy="764455"/>
            </a:xfrm>
          </p:grpSpPr>
          <p:sp>
            <p:nvSpPr>
              <p:cNvPr id="22" name="文本框 21"/>
              <p:cNvSpPr txBox="1"/>
              <p:nvPr>
                <p:custDataLst>
                  <p:tags r:id="rId14"/>
                </p:custDataLst>
              </p:nvPr>
            </p:nvSpPr>
            <p:spPr>
              <a:xfrm>
                <a:off x="3912583" y="1718870"/>
                <a:ext cx="2214907" cy="70667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第二部分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15"/>
                </p:custDataLst>
              </p:nvPr>
            </p:nvSpPr>
            <p:spPr>
              <a:xfrm>
                <a:off x="6179237" y="1903536"/>
                <a:ext cx="1440833" cy="52191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02</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16"/>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7"/>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lnSpc>
                <a:spcPct val="100000"/>
              </a:lnSpc>
              <a:spcBef>
                <a:spcPct val="0"/>
              </a:spcBef>
              <a:spcAft>
                <a:spcPct val="0"/>
              </a:spcAft>
              <a:buSzTx/>
              <a:buFont typeface="Arial" pitchFamily="34" charset="0"/>
              <a:buChar char="•"/>
            </a:pPr>
            <a:r>
              <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一、接纳与欣赏自己</a:t>
            </a:r>
            <a:endPar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itle 6"/>
          <p:cNvSpPr txBox="1"/>
          <p:nvPr>
            <p:custDataLst>
              <p:tags r:id="rId5"/>
            </p:custDataLst>
          </p:nvPr>
        </p:nvSpPr>
        <p:spPr>
          <a:xfrm>
            <a:off x="1480119" y="1989414"/>
            <a:ext cx="9231762" cy="1007745"/>
          </a:xfrm>
          <a:prstGeom prst="rect">
            <a:avLst/>
          </a:prstGeom>
          <a:noFill/>
          <a:ln w="3175">
            <a:noFill/>
            <a:prstDash val="dash"/>
          </a:ln>
        </p:spPr>
        <p:txBody>
          <a:bodyPr wrap="square" lIns="90000" tIns="45720" rIns="91440" bIns="0" anchor="b"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30000"/>
              </a:lnSpc>
              <a:spcBef>
                <a:spcPct val="0"/>
              </a:spcBef>
              <a:spcAft>
                <a:spcPts val="800"/>
              </a:spcAft>
              <a:buSzTx/>
              <a:buFontTx/>
              <a:buNone/>
            </a:pPr>
            <a:r>
              <a:rPr kumimoji="0" lang="zh-CN" altLang="en-US"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如同世界上没有两片完全相同的树叶一样，世界上也没有完全相同的两个人。</a:t>
            </a:r>
            <a:endParaRPr kumimoji="0" lang="zh-CN" altLang="en-US"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5" name="Title 6"/>
          <p:cNvSpPr txBox="1"/>
          <p:nvPr>
            <p:custDataLst>
              <p:tags r:id="rId6"/>
            </p:custDataLst>
          </p:nvPr>
        </p:nvSpPr>
        <p:spPr>
          <a:xfrm>
            <a:off x="1260809" y="3172601"/>
            <a:ext cx="9451072" cy="1436344"/>
          </a:xfrm>
          <a:prstGeom prst="rect">
            <a:avLst/>
          </a:prstGeom>
          <a:noFill/>
          <a:ln w="3175">
            <a:noFill/>
            <a:prstDash val="dash"/>
          </a:ln>
        </p:spPr>
        <p:txBody>
          <a:bodyPr wrap="square" lIns="91440" tIns="0" rIns="91440" bIns="45720" anchor="t"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ctr">
              <a:lnSpc>
                <a:spcPct val="150000"/>
              </a:lnSpc>
              <a:spcBef>
                <a:spcPts val="1000"/>
              </a:spcBef>
              <a:spcAft>
                <a:spcPct val="0"/>
              </a:spcAft>
              <a:buSzTx/>
            </a:pPr>
            <a:r>
              <a:rPr lang="zh-CN" altLang="en-US"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我们每个人在性格、兴趣等方面都有自己的特点。</a:t>
            </a:r>
            <a:endParaRPr lang="en-US" altLang="zh-CN"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lvl="0" algn="l" fontAlgn="ctr">
              <a:lnSpc>
                <a:spcPct val="150000"/>
              </a:lnSpc>
              <a:spcBef>
                <a:spcPts val="1000"/>
              </a:spcBef>
              <a:spcAft>
                <a:spcPct val="0"/>
              </a:spcAft>
              <a:buSzTx/>
            </a:pPr>
            <a:r>
              <a:rPr lang="zh-CN" altLang="en-US"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随着对自己认识的不断深入，我们的自我形象也会越发清晰。</a:t>
            </a:r>
            <a:endParaRPr lang="zh-CN" altLang="en-US"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6" name="Title 6"/>
          <p:cNvSpPr txBox="1"/>
          <p:nvPr>
            <p:custDataLst>
              <p:tags r:id="rId7"/>
            </p:custDataLst>
          </p:nvPr>
        </p:nvSpPr>
        <p:spPr>
          <a:xfrm>
            <a:off x="1104380" y="4608945"/>
            <a:ext cx="7273001" cy="453390"/>
          </a:xfrm>
          <a:prstGeom prst="rect">
            <a:avLst/>
          </a:prstGeom>
          <a:noFill/>
          <a:ln w="3175">
            <a:noFill/>
            <a:prstDash val="dash"/>
          </a:ln>
        </p:spPr>
        <p:txBody>
          <a:bodyPr wrap="square" lIns="90000" tIns="45720" rIns="91440" bIns="0" anchor="b"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30000"/>
              </a:lnSpc>
              <a:spcBef>
                <a:spcPct val="0"/>
              </a:spcBef>
              <a:spcAft>
                <a:spcPts val="800"/>
              </a:spcAft>
              <a:buSzTx/>
              <a:buFontTx/>
              <a:buNone/>
            </a:pPr>
            <a:r>
              <a:rPr kumimoji="0" lang="en-US" altLang="zh-CN"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“世界上没有完全相同的两片树叶”</a:t>
            </a:r>
            <a:endParaRPr kumimoji="0" lang="en-US" altLang="zh-CN" sz="2400" b="1" i="0" kern="1200" cap="none" spc="300" normalizeH="0" noProof="0">
              <a:ln w="3175">
                <a:noFill/>
                <a:prstDash val="dash"/>
              </a:ln>
              <a:solidFill>
                <a:srgbClr val="000000"/>
              </a:solidFill>
              <a:effectLst/>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7" name="Title 6"/>
          <p:cNvSpPr txBox="1"/>
          <p:nvPr>
            <p:custDataLst>
              <p:tags r:id="rId8"/>
            </p:custDataLst>
          </p:nvPr>
        </p:nvSpPr>
        <p:spPr>
          <a:xfrm>
            <a:off x="1371583" y="5469336"/>
            <a:ext cx="5180984" cy="453390"/>
          </a:xfrm>
          <a:prstGeom prst="rect">
            <a:avLst/>
          </a:prstGeom>
          <a:noFill/>
          <a:ln w="3175">
            <a:noFill/>
            <a:prstDash val="dash"/>
          </a:ln>
        </p:spPr>
        <p:txBody>
          <a:bodyPr wrap="square" lIns="91440" tIns="0" rIns="91440" bIns="45720" anchor="t"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ts val="800"/>
              </a:spcAft>
              <a:buSzTx/>
            </a:pPr>
            <a:r>
              <a:rPr lang="en-US" altLang="zh-CN"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——德国哲学家莱布尼茨</a:t>
            </a:r>
            <a:endParaRPr lang="en-US" altLang="zh-CN" sz="2400" spc="100">
              <a:ln w="3175">
                <a:noFill/>
                <a:prstDash val="dash"/>
              </a:ln>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lnSpc>
                <a:spcPct val="100000"/>
              </a:lnSpc>
              <a:spcBef>
                <a:spcPct val="0"/>
              </a:spcBef>
              <a:spcAft>
                <a:spcPct val="0"/>
              </a:spcAft>
              <a:buSzTx/>
              <a:buFont typeface="Arial" pitchFamily="34" charset="0"/>
              <a:buChar char="•"/>
            </a:pPr>
            <a:r>
              <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一、接纳与欣赏自己</a:t>
            </a:r>
            <a:endParaRPr lang="zh-CN" altLang="en-US" sz="2400" b="1" spc="300">
              <a:solidFill>
                <a:srgbClr val="262626"/>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5"/>
            </p:custDataLst>
          </p:nvPr>
        </p:nvSpPr>
        <p:spPr>
          <a:xfrm>
            <a:off x="1524000" y="2480025"/>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1、</a:t>
            </a:r>
            <a:r>
              <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接纳自己：</a:t>
            </a:r>
            <a:endPar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7" name="文本框 6"/>
          <p:cNvSpPr txBox="1"/>
          <p:nvPr>
            <p:custDataLst>
              <p:tags r:id="rId6"/>
            </p:custDataLst>
          </p:nvPr>
        </p:nvSpPr>
        <p:spPr>
          <a:xfrm>
            <a:off x="1524000" y="3188112"/>
            <a:ext cx="6096000" cy="246189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200000"/>
              </a:lnSpc>
              <a:buFont typeface="Arial" pitchFamily="34" charset="0"/>
              <a:buNone/>
            </a:pPr>
            <a:r>
              <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①接纳自己，需要接纳自己的全部。</a:t>
            </a:r>
            <a:endParaRPr lang="en-US" altLang="zh-CN"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eaLnBrk="0" hangingPunct="0">
              <a:lnSpc>
                <a:spcPct val="200000"/>
              </a:lnSpc>
              <a:buFont typeface="Arial" pitchFamily="34" charset="0"/>
              <a:buNone/>
            </a:pPr>
            <a:r>
              <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既接纳自己的优点，也接纳自己的不完美；</a:t>
            </a:r>
            <a:endPar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eaLnBrk="0" hangingPunct="0">
              <a:lnSpc>
                <a:spcPct val="200000"/>
              </a:lnSpc>
              <a:buFont typeface="Arial" pitchFamily="34" charset="0"/>
              <a:buNone/>
            </a:pPr>
            <a:r>
              <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既接纳自己的性格。也接纳自己的身材、相貌；</a:t>
            </a:r>
            <a:endPar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eaLnBrk="0" hangingPunct="0">
              <a:lnSpc>
                <a:spcPct val="200000"/>
              </a:lnSpc>
              <a:buFont typeface="Arial" pitchFamily="34" charset="0"/>
              <a:buNone/>
            </a:pPr>
            <a:r>
              <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既接纳自己的现在，也接纳自己的过去。</a:t>
            </a:r>
            <a:r>
              <a:rPr lang="en-US" altLang="zh-CN"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a:t>
            </a:r>
            <a:endParaRPr lang="zh-CN" altLang="en-US" sz="20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探究与分享：</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5"/>
            </p:custDataLst>
          </p:nvPr>
        </p:nvSpPr>
        <p:spPr>
          <a:xfrm>
            <a:off x="1262581" y="1913355"/>
            <a:ext cx="9599383" cy="113531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400">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每个人都是不完美的。有些方面的不完美，你可能接受；有些方面的不完美，你可能想回避、掩饰。</a:t>
            </a:r>
            <a:endParaRPr lang="zh-CN" altLang="zh-CN" sz="2400">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6" name="文本框 4"/>
          <p:cNvSpPr txBox="1"/>
          <p:nvPr>
            <p:custDataLst>
              <p:tags r:id="rId6"/>
            </p:custDataLst>
          </p:nvPr>
        </p:nvSpPr>
        <p:spPr>
          <a:xfrm>
            <a:off x="1260810" y="3241482"/>
            <a:ext cx="7882198" cy="4998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有些不完美，如：___________，我能接受，因为___________</a:t>
            </a:r>
            <a:endPar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7" name="文本框 5"/>
          <p:cNvSpPr txBox="1"/>
          <p:nvPr>
            <p:custDataLst>
              <p:tags r:id="rId7"/>
            </p:custDataLst>
          </p:nvPr>
        </p:nvSpPr>
        <p:spPr>
          <a:xfrm>
            <a:off x="1275390" y="3954332"/>
            <a:ext cx="7953456" cy="4998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有些不完美，如___________ ，我不能接受，因为_____________</a:t>
            </a:r>
            <a:endPar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8" name="文本框 7"/>
          <p:cNvSpPr txBox="1"/>
          <p:nvPr>
            <p:custDataLst>
              <p:tags r:id="rId8"/>
            </p:custDataLst>
          </p:nvPr>
        </p:nvSpPr>
        <p:spPr>
          <a:xfrm>
            <a:off x="3607525" y="3232127"/>
            <a:ext cx="1340629"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字写得差</a:t>
            </a:r>
            <a:endPar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文本框 8"/>
          <p:cNvSpPr txBox="1"/>
          <p:nvPr>
            <p:custDataLst>
              <p:tags r:id="rId9"/>
            </p:custDataLst>
          </p:nvPr>
        </p:nvSpPr>
        <p:spPr>
          <a:xfrm>
            <a:off x="7129004" y="3232127"/>
            <a:ext cx="146081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我可以改正</a:t>
            </a:r>
            <a:endPar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文本框 9"/>
          <p:cNvSpPr txBox="1"/>
          <p:nvPr>
            <p:custDataLst>
              <p:tags r:id="rId10"/>
            </p:custDataLst>
          </p:nvPr>
        </p:nvSpPr>
        <p:spPr>
          <a:xfrm>
            <a:off x="3478216" y="3954332"/>
            <a:ext cx="101989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皮肤黑</a:t>
            </a:r>
            <a:endPar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文本框 10"/>
          <p:cNvSpPr txBox="1"/>
          <p:nvPr>
            <p:custDataLst>
              <p:tags r:id="rId11"/>
            </p:custDataLst>
          </p:nvPr>
        </p:nvSpPr>
        <p:spPr>
          <a:xfrm>
            <a:off x="7129004" y="3954332"/>
            <a:ext cx="1775659"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是父母赐予的</a:t>
            </a:r>
            <a:endPar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2" name="文本框 7"/>
          <p:cNvSpPr txBox="1"/>
          <p:nvPr>
            <p:custDataLst>
              <p:tags r:id="rId12"/>
            </p:custDataLst>
          </p:nvPr>
        </p:nvSpPr>
        <p:spPr>
          <a:xfrm>
            <a:off x="1260811" y="4476176"/>
            <a:ext cx="9665808" cy="5813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zh-CN" sz="2400">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接纳自己的全部是不是很难做到？你有没有什么好办法和同学分享？</a:t>
            </a:r>
            <a:endParaRPr lang="zh-CN" altLang="zh-CN" sz="2400">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13" name="文本框 8"/>
          <p:cNvSpPr txBox="1"/>
          <p:nvPr>
            <p:custDataLst>
              <p:tags r:id="rId13"/>
            </p:custDataLst>
          </p:nvPr>
        </p:nvSpPr>
        <p:spPr>
          <a:xfrm>
            <a:off x="1260811" y="5189026"/>
            <a:ext cx="8298826" cy="4998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rPr>
              <a:t>接受不完美，我会_____________________________</a:t>
            </a:r>
            <a:endParaRPr lang="zh-CN" altLang="zh-CN" sz="2000">
              <a:solidFill>
                <a:schemeClr val="accent5">
                  <a:lumMod val="10000"/>
                </a:schemeClr>
              </a:solidFill>
              <a:latin typeface="思源宋体 CN Medium" panose="02020500000000000000" pitchFamily="18" charset="-122"/>
              <a:ea typeface="思源宋体 CN Medium" panose="02020500000000000000" pitchFamily="18" charset="-122"/>
              <a:cs typeface="Times New Roman" panose="02020603050405020304" pitchFamily="18" charset="0"/>
              <a:sym typeface="思源宋体 CN Medium" panose="02020500000000000000" pitchFamily="18" charset="-122"/>
            </a:endParaRPr>
          </a:p>
        </p:txBody>
      </p:sp>
      <p:sp>
        <p:nvSpPr>
          <p:cNvPr id="14" name="文本框 13"/>
          <p:cNvSpPr txBox="1"/>
          <p:nvPr>
            <p:custDataLst>
              <p:tags r:id="rId14"/>
            </p:custDataLst>
          </p:nvPr>
        </p:nvSpPr>
        <p:spPr>
          <a:xfrm>
            <a:off x="3607525" y="5159760"/>
            <a:ext cx="3521479"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接受自己的不足并努力去改正</a:t>
            </a:r>
            <a:endPar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5" name="矩形 1"/>
          <p:cNvSpPr/>
          <p:nvPr>
            <p:custDataLst>
              <p:tags r:id="rId15"/>
            </p:custDataLst>
          </p:nvPr>
        </p:nvSpPr>
        <p:spPr bwMode="auto">
          <a:xfrm>
            <a:off x="1221945" y="5796135"/>
            <a:ext cx="7959927" cy="581313"/>
          </a:xfrm>
          <a:prstGeom prst="rect">
            <a:avLst/>
          </a:prstGeom>
          <a:solidFill>
            <a:schemeClr val="accent3">
              <a:lumMod val="20000"/>
              <a:lumOff val="80000"/>
            </a:scheme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0" hangingPunct="0">
              <a:lnSpc>
                <a:spcPct val="150000"/>
              </a:lnSpc>
              <a:buClrTx/>
              <a:buSzTx/>
              <a:buFont typeface="Arial" pitchFamily="34" charset="0"/>
            </a:pPr>
            <a:r>
              <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②接纳自己，需要乐观的心态，更需要勇气和智慧。</a:t>
            </a:r>
            <a:endPar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blinds(horizontal)">
                                      <p:cBhvr>
                                        <p:cTn id="27" dur="500"/>
                                        <p:tgtEl>
                                          <p:spTgt spid="1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blinds(horizontal)">
                                      <p:cBhvr>
                                        <p:cTn id="3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4" grpId="0"/>
      <p:bldP spid="1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Bef>
                <a:spcPct val="50000"/>
              </a:spcBef>
              <a:buSzTx/>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知识归纳</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5"/>
            </p:custDataLst>
          </p:nvPr>
        </p:nvSpPr>
        <p:spPr>
          <a:xfrm>
            <a:off x="1262582" y="2083926"/>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 typeface="Wingdings" panose="05000000000000000000" pitchFamily="2" charset="2"/>
            </a:pPr>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、如何接纳自己？</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p:nvPr>
            <p:custDataLst>
              <p:tags r:id="rId6"/>
            </p:custDataLst>
          </p:nvPr>
        </p:nvSpPr>
        <p:spPr>
          <a:xfrm>
            <a:off x="1564104" y="2545591"/>
            <a:ext cx="9210675" cy="367446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914400" eaLnBrk="0" hangingPunct="0">
              <a:lnSpc>
                <a:spcPct val="200000"/>
              </a:lnSpc>
              <a:buFont typeface="Arial" pitchFamily="34" charset="0"/>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①接纳自己，需要接纳自己的全部。</a:t>
            </a:r>
            <a:endParaRPr lang="en-US" altLang="zh-CN"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gn="l" defTabSz="914400" eaLnBrk="0" hangingPunct="0">
              <a:lnSpc>
                <a:spcPct val="200000"/>
              </a:lnSpc>
              <a:buFont typeface="Arial" pitchFamily="34" charset="0"/>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既接纳自己的优点，也接纳自己的不完美；</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gn="l" defTabSz="914400" eaLnBrk="0" hangingPunct="0">
              <a:lnSpc>
                <a:spcPct val="200000"/>
              </a:lnSpc>
              <a:buFont typeface="Arial" pitchFamily="34" charset="0"/>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既接纳自己的性格。也接纳自己的身材、相貌；</a:t>
            </a:r>
            <a:endPar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gn="l" defTabSz="914400" eaLnBrk="0" hangingPunct="0">
              <a:lnSpc>
                <a:spcPct val="200000"/>
              </a:lnSpc>
              <a:buFont typeface="Arial" pitchFamily="34" charset="0"/>
            </a:pPr>
            <a:r>
              <a:rPr lang="zh-CN" altLang="en-US"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既接纳自己的现在，也接纳自己的过去。</a:t>
            </a:r>
            <a:r>
              <a:rPr lang="en-US" altLang="zh-CN"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a:t>
            </a:r>
            <a:endParaRPr lang="en-US" altLang="zh-CN"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gn="l" defTabSz="914400" eaLnBrk="0" hangingPunct="0">
              <a:lnSpc>
                <a:spcPct val="200000"/>
              </a:lnSpc>
              <a:buFont typeface="Arial" pitchFamily="34" charset="0"/>
            </a:pPr>
            <a:r>
              <a:rPr lang="en-US" altLang="zh-CN"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②接纳自己，需要乐观的心态，更需要勇气和智慧</a:t>
            </a:r>
            <a:endParaRPr lang="en-US" altLang="zh-CN" sz="2400">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0" hangingPunct="0">
              <a:spcBef>
                <a:spcPct val="20000"/>
              </a:spcBef>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一、接纳与欣赏自己：</a:t>
            </a:r>
            <a:endParaRPr kumimoji="0" lang="zh-CN" altLang="zh-CN" sz="2400" b="1" i="0" u="none" strike="noStrike" cap="none" normalizeH="0" baseline="0">
              <a:ln>
                <a:noFill/>
              </a:ln>
              <a:solidFill>
                <a:sysClr val="windowText" lastClr="000000"/>
              </a:solidFill>
              <a:effectLst/>
              <a:latin typeface="思源宋体 CN Medium" panose="02020500000000000000" pitchFamily="18" charset="-122"/>
              <a:ea typeface="思源宋体 CN Medium" panose="02020500000000000000" pitchFamily="18" charset="-122"/>
              <a:cs typeface="宋体" panose="02010600030101010101" pitchFamily="2" charset="-122"/>
              <a:sym typeface="思源宋体 CN Medium" panose="02020500000000000000" pitchFamily="18" charset="-122"/>
            </a:endParaRPr>
          </a:p>
        </p:txBody>
      </p:sp>
      <p:sp>
        <p:nvSpPr>
          <p:cNvPr id="5" name="文本框 4"/>
          <p:cNvSpPr txBox="1"/>
          <p:nvPr>
            <p:custDataLst>
              <p:tags r:id="rId5"/>
            </p:custDataLst>
          </p:nvPr>
        </p:nvSpPr>
        <p:spPr>
          <a:xfrm>
            <a:off x="1644073" y="2175225"/>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2、</a:t>
            </a:r>
            <a:r>
              <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欣赏自己：</a:t>
            </a:r>
            <a:endPar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7" name="文本框 6"/>
          <p:cNvSpPr txBox="1"/>
          <p:nvPr>
            <p:custDataLst>
              <p:tags r:id="rId6"/>
            </p:custDataLst>
          </p:nvPr>
        </p:nvSpPr>
        <p:spPr>
          <a:xfrm>
            <a:off x="1644073" y="3077138"/>
            <a:ext cx="8986982" cy="145847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0" hangingPunct="0">
              <a:lnSpc>
                <a:spcPct val="200000"/>
              </a:lnSpc>
              <a:buClrTx/>
              <a:buSzTx/>
              <a:buFont typeface="Arial" pitchFamily="34" charset="0"/>
            </a:pPr>
            <a:r>
              <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①我们要学会欣赏自己。欣赏自己的独特，欣赏自己的优点，  欣赏自己的努力，欣赏自己的奉献。</a:t>
            </a:r>
            <a:endPar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0" hangingPunct="0">
              <a:spcBef>
                <a:spcPct val="20000"/>
              </a:spcBef>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一、接纳与欣赏自己：</a:t>
            </a:r>
            <a:endParaRPr kumimoji="0" lang="zh-CN" altLang="zh-CN" sz="2400" b="1" i="0" u="none" strike="noStrike" cap="none" normalizeH="0" baseline="0">
              <a:ln>
                <a:noFill/>
              </a:ln>
              <a:solidFill>
                <a:sysClr val="windowText" lastClr="000000"/>
              </a:solidFill>
              <a:effectLst/>
              <a:latin typeface="思源宋体 CN Medium" panose="02020500000000000000" pitchFamily="18" charset="-122"/>
              <a:ea typeface="思源宋体 CN Medium" panose="02020500000000000000" pitchFamily="18" charset="-122"/>
              <a:cs typeface="宋体" panose="02010600030101010101" pitchFamily="2" charset="-122"/>
              <a:sym typeface="思源宋体 CN Medium" panose="02020500000000000000" pitchFamily="18" charset="-122"/>
            </a:endParaRPr>
          </a:p>
        </p:txBody>
      </p:sp>
      <p:pic>
        <p:nvPicPr>
          <p:cNvPr id="4" name="图片 4" descr="QQ图片20160911203209"/>
          <p:cNvPicPr>
            <a:picLocks noChangeAspect="1"/>
          </p:cNvPicPr>
          <p:nvPr>
            <p:custDataLst>
              <p:tags r:id="rId6"/>
            </p:custDataLst>
          </p:nvPr>
        </p:nvPicPr>
        <p:blipFill>
          <a:blip r:embed="rId5"/>
          <a:stretch>
            <a:fillRect/>
          </a:stretch>
        </p:blipFill>
        <p:spPr>
          <a:xfrm>
            <a:off x="2184287" y="3225800"/>
            <a:ext cx="1944368" cy="1529715"/>
          </a:xfrm>
          <a:prstGeom prst="rect">
            <a:avLst/>
          </a:prstGeom>
          <a:noFill/>
          <a:ln w="9525">
            <a:noFill/>
          </a:ln>
        </p:spPr>
      </p:pic>
      <p:sp>
        <p:nvSpPr>
          <p:cNvPr id="5" name="圆角矩形标注 7"/>
          <p:cNvSpPr>
            <a:spLocks noChangeArrowheads="1"/>
          </p:cNvSpPr>
          <p:nvPr>
            <p:custDataLst>
              <p:tags r:id="rId7"/>
            </p:custDataLst>
          </p:nvPr>
        </p:nvSpPr>
        <p:spPr bwMode="auto">
          <a:xfrm>
            <a:off x="1121381" y="2083926"/>
            <a:ext cx="3118109" cy="811126"/>
          </a:xfrm>
          <a:prstGeom prst="wedgeRoundRectCallout">
            <a:avLst>
              <a:gd name="adj1" fmla="val -2621"/>
              <a:gd name="adj2" fmla="val 84701"/>
              <a:gd name="adj3" fmla="val 16667"/>
            </a:avLst>
          </a:prstGeom>
          <a:solidFill>
            <a:schemeClr val="bg1"/>
          </a:solidFill>
          <a:ln>
            <a:solidFill>
              <a:schemeClr val="tx1"/>
            </a:solidFill>
          </a:ln>
        </p:spPr>
        <p:style>
          <a:lnRef idx="1">
            <a:schemeClr val="accent5"/>
          </a:lnRef>
          <a:fillRef idx="2">
            <a:schemeClr val="accent5"/>
          </a:fillRef>
          <a:effectRef idx="1">
            <a:schemeClr val="accent5"/>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别人的意见都不对，只有我才是正确的。</a:t>
            </a:r>
            <a:endParaRPr kumimoji="0" lang="zh-CN" altLang="en-US"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圆角矩形标注 8"/>
          <p:cNvSpPr>
            <a:spLocks noChangeArrowheads="1"/>
          </p:cNvSpPr>
          <p:nvPr>
            <p:custDataLst>
              <p:tags r:id="rId8"/>
            </p:custDataLst>
          </p:nvPr>
        </p:nvSpPr>
        <p:spPr bwMode="auto">
          <a:xfrm>
            <a:off x="4309696" y="3307080"/>
            <a:ext cx="2977774" cy="1181793"/>
          </a:xfrm>
          <a:prstGeom prst="wedgeRoundRectCallout">
            <a:avLst>
              <a:gd name="adj1" fmla="val -62923"/>
              <a:gd name="adj2" fmla="val -934"/>
              <a:gd name="adj3" fmla="val 16667"/>
            </a:avLst>
          </a:prstGeom>
          <a:solidFill>
            <a:schemeClr val="bg1"/>
          </a:solidFill>
          <a:ln>
            <a:solidFill>
              <a:schemeClr val="tx1"/>
            </a:solidFill>
          </a:ln>
        </p:spPr>
        <p:style>
          <a:lnRef idx="1">
            <a:schemeClr val="accent5"/>
          </a:lnRef>
          <a:fillRef idx="2">
            <a:schemeClr val="accent5"/>
          </a:fillRef>
          <a:effectRef idx="1">
            <a:schemeClr val="accent5"/>
          </a:effectRef>
          <a:fontRef idx="minor">
            <a:schemeClr val="dk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algn="l" defTabSz="914400">
              <a:buClrTx/>
              <a:buSzTx/>
              <a:buFontTx/>
              <a:defRPr/>
            </a:pPr>
            <a:r>
              <a:rPr lang="zh-CN" altLang="en-US"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我认真分析了别人的意见后认为自己是正确的，必须坚持自己的看法。</a:t>
            </a:r>
            <a:endParaRPr lang="zh-CN" altLang="en-US"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pic>
        <p:nvPicPr>
          <p:cNvPr id="7" name="图片 5" descr="QQ图片20160911203230"/>
          <p:cNvPicPr>
            <a:picLocks noChangeAspect="1"/>
          </p:cNvPicPr>
          <p:nvPr>
            <p:custDataLst>
              <p:tags r:id="rId10"/>
            </p:custDataLst>
          </p:nvPr>
        </p:nvPicPr>
        <p:blipFill>
          <a:blip r:embed="rId9"/>
          <a:stretch>
            <a:fillRect/>
          </a:stretch>
        </p:blipFill>
        <p:spPr>
          <a:xfrm>
            <a:off x="9008891" y="3225800"/>
            <a:ext cx="1677292" cy="1529715"/>
          </a:xfrm>
          <a:prstGeom prst="rect">
            <a:avLst/>
          </a:prstGeom>
          <a:noFill/>
          <a:ln w="9525">
            <a:noFill/>
          </a:ln>
        </p:spPr>
      </p:pic>
      <p:sp>
        <p:nvSpPr>
          <p:cNvPr id="8" name="圆角矩形标注 9"/>
          <p:cNvSpPr>
            <a:spLocks noChangeArrowheads="1"/>
          </p:cNvSpPr>
          <p:nvPr>
            <p:custDataLst>
              <p:tags r:id="rId11"/>
            </p:custDataLst>
          </p:nvPr>
        </p:nvSpPr>
        <p:spPr bwMode="auto">
          <a:xfrm>
            <a:off x="7880207" y="1813972"/>
            <a:ext cx="2436812" cy="898917"/>
          </a:xfrm>
          <a:prstGeom prst="wedgeRoundRectCallout">
            <a:avLst>
              <a:gd name="adj1" fmla="val 29449"/>
              <a:gd name="adj2" fmla="val 85724"/>
              <a:gd name="adj3" fmla="val 16667"/>
            </a:avLst>
          </a:prstGeom>
          <a:solidFill>
            <a:schemeClr val="bg1"/>
          </a:solidFill>
          <a:ln>
            <a:solidFill>
              <a:schemeClr val="tx1"/>
            </a:solidFill>
          </a:ln>
        </p:spPr>
        <p:style>
          <a:lnRef idx="1">
            <a:schemeClr val="accent5"/>
          </a:lnRef>
          <a:fillRef idx="2">
            <a:schemeClr val="accent5"/>
          </a:fillRef>
          <a:effectRef idx="1">
            <a:schemeClr val="accent5"/>
          </a:effectRef>
          <a:fontRef idx="minor">
            <a:schemeClr val="dk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algn="l" defTabSz="914400">
              <a:buClrTx/>
              <a:buSzTx/>
              <a:buFontTx/>
              <a:defRPr/>
            </a:pPr>
            <a:r>
              <a:rPr lang="zh-CN" altLang="en-US"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别人的意见也许有道理，可是我做不到。</a:t>
            </a:r>
            <a:endParaRPr lang="zh-CN" altLang="en-US"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文本框 8"/>
          <p:cNvSpPr txBox="1"/>
          <p:nvPr>
            <p:custDataLst>
              <p:tags r:id="rId12"/>
            </p:custDataLst>
          </p:nvPr>
        </p:nvSpPr>
        <p:spPr>
          <a:xfrm>
            <a:off x="4519468" y="2394803"/>
            <a:ext cx="1540380" cy="830997"/>
          </a:xfrm>
          <a:prstGeom prst="rect">
            <a:avLst/>
          </a:prstGeom>
          <a:solidFill>
            <a:schemeClr val="accent3">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buClrTx/>
              <a:buSzTx/>
              <a:buFontTx/>
            </a:pPr>
            <a:r>
              <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骄傲自大</a:t>
            </a:r>
            <a:endParaRPr lang="en-US" altLang="zh-CN"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lvl="0" algn="dist">
              <a:buClrTx/>
              <a:buSzTx/>
              <a:buFontTx/>
            </a:pPr>
            <a:r>
              <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目中无人</a:t>
            </a:r>
            <a:endPar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10" name="文本框 9"/>
          <p:cNvSpPr txBox="1"/>
          <p:nvPr>
            <p:custDataLst>
              <p:tags r:id="rId13"/>
            </p:custDataLst>
          </p:nvPr>
        </p:nvSpPr>
        <p:spPr>
          <a:xfrm>
            <a:off x="7766254" y="2912040"/>
            <a:ext cx="1242637" cy="830997"/>
          </a:xfrm>
          <a:prstGeom prst="rect">
            <a:avLst/>
          </a:prstGeom>
          <a:solidFill>
            <a:schemeClr val="accent3">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buClrTx/>
              <a:buSzTx/>
              <a:buFontTx/>
            </a:pPr>
            <a:r>
              <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不能发展自己</a:t>
            </a:r>
            <a:endParaRPr lang="zh-CN" altLang="en-US" sz="2400" b="1">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12" name="文本框 11"/>
          <p:cNvSpPr txBox="1"/>
          <p:nvPr>
            <p:custDataLst>
              <p:tags r:id="rId14"/>
            </p:custDataLst>
          </p:nvPr>
        </p:nvSpPr>
        <p:spPr>
          <a:xfrm>
            <a:off x="1262582" y="5413437"/>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1" fontAlgn="auto" hangingPunct="1">
              <a:lnSpc>
                <a:spcPct val="100000"/>
              </a:lnSpc>
              <a:buFontTx/>
              <a:buNone/>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你赞同上面哪个同学的看法？</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233714" y="1859906"/>
            <a:ext cx="9724572" cy="145847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spcBef>
                <a:spcPts val="1000"/>
              </a:spcBef>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我赞同女孩的看法。因为她重视他人对自己的态度，理性有主见，不盲从不固执，能欣赏和接纳自己。</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矩形 3"/>
          <p:cNvSpPr>
            <a:spLocks noChangeArrowheads="1"/>
          </p:cNvSpPr>
          <p:nvPr>
            <p:custDataLst>
              <p:tags r:id="rId4"/>
            </p:custDataLst>
          </p:nvPr>
        </p:nvSpPr>
        <p:spPr bwMode="auto">
          <a:xfrm>
            <a:off x="1233715" y="3674836"/>
            <a:ext cx="9724572" cy="2243306"/>
          </a:xfrm>
          <a:prstGeom prst="rect">
            <a:avLst/>
          </a:prstGeom>
          <a:solidFill>
            <a:schemeClr val="accent3">
              <a:lumMod val="20000"/>
              <a:lumOff val="80000"/>
            </a:schemeClr>
          </a:solidFill>
          <a:ln w="9525">
            <a:noFill/>
            <a:miter lim="800000"/>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eaLnBrk="0" hangingPunct="0">
              <a:lnSpc>
                <a:spcPct val="150000"/>
              </a:lnSpc>
              <a:buClrTx/>
              <a:buSzTx/>
              <a:buFont typeface="Arial" pitchFamily="34" charset="0"/>
            </a:pPr>
            <a:r>
              <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②欣赏自己，不是骄傲自大，也不是目中无人。而是成长道路上面对压力与挫折的自我鼓励与自我奋进。欣赏自己的同时，善于向他人学习、与他人合作，才能成为一个内涵更加丰富的我。欣赏他人的人，才会真正欣赏自己。</a:t>
            </a:r>
            <a:endParaRPr lang="zh-CN" alt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5" name="文本框 14"/>
          <p:cNvSpPr/>
          <p:nvPr>
            <p:custDataLst>
              <p:tags r:id="rId5"/>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p:nvPr>
            <p:custDataLst>
              <p:tags r:id="rId6"/>
            </p:custDataLst>
          </p:nvPr>
        </p:nvSpPr>
        <p:spPr>
          <a:xfrm>
            <a:off x="1260810" y="135230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0" hangingPunct="0">
              <a:spcBef>
                <a:spcPct val="20000"/>
              </a:spcBef>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一、接纳与欣赏自己：</a:t>
            </a:r>
            <a:endParaRPr kumimoji="0" lang="zh-CN" altLang="zh-CN" sz="2400" b="1" i="0" u="none" strike="noStrike" cap="none" normalizeH="0" baseline="0">
              <a:ln>
                <a:noFill/>
              </a:ln>
              <a:solidFill>
                <a:sysClr val="windowText" lastClr="000000"/>
              </a:solidFill>
              <a:effectLst/>
              <a:latin typeface="思源宋体 CN Medium" panose="02020500000000000000" pitchFamily="18" charset="-122"/>
              <a:ea typeface="思源宋体 CN Medium" panose="02020500000000000000" pitchFamily="18" charset="-122"/>
              <a:cs typeface="宋体" panose="02010600030101010101" pitchFamily="2"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https://d.book118.com/445133343014011040</a:t>
            </a:r>
          </a:p>
        </p:txBody>
      </p:sp>
    </p:spTree>
  </p:cSld>
  <p:clrMapOvr>
    <a:masterClrMapping/>
  </p:clrMapOvr>
  <p:transition/>
  <p:timing/>
</p:sld>
</file>

<file path=ppt/tags/tag1.xml><?xml version="1.0" encoding="utf-8"?>
<p:tagLst xmlns:p="http://schemas.openxmlformats.org/presentationml/2006/main">
  <p:tag name="AS_UNIQUEID" val="2736"/>
</p:tagLst>
</file>

<file path=ppt/tags/tag2.xml><?xml version="1.0" encoding="utf-8"?>
<p:tagLst xmlns:p="http://schemas.openxmlformats.org/presentationml/2006/main">
  <p:tag name="AS_UNIQUEID" val="2737"/>
</p:tagLst>
</file>

<file path=ppt/tags/tag3.xml><?xml version="1.0" encoding="utf-8"?>
<p:tagLst xmlns:p="http://schemas.openxmlformats.org/presentationml/2006/main">
  <p:tag name="AS_UNIQUEID" val="2738"/>
</p:tagLst>
</file>

<file path=ppt/tags/tag4.xml><?xml version="1.0" encoding="utf-8"?>
<p:tagLst xmlns:p="http://schemas.openxmlformats.org/presentationml/2006/main">
  <p:tag name="AS_UNIQUEID" val="2739"/>
</p:tagLst>
</file>

<file path=ppt/tags/tag5.xml><?xml version="1.0" encoding="utf-8"?>
<p:tagLst xmlns:p="http://schemas.openxmlformats.org/presentationml/2006/main">
  <p:tag name="AS_UNIQUEID" val="2740"/>
</p:tagLst>
</file>

<file path=ppt/tags/tag6.xml><?xml version="1.0" encoding="utf-8"?>
<p:tagLst xmlns:p="http://schemas.openxmlformats.org/presentationml/2006/main">
  <p:tag name="AS_UNIQUEID" val="2741"/>
</p:tagLst>
</file>

<file path=ppt/tags/tag7.xml><?xml version="1.0" encoding="utf-8"?>
<p:tagLst xmlns:p="http://schemas.openxmlformats.org/presentationml/2006/main">
  <p:tag name="AS_UNIQUEID" val="2742"/>
</p:tagLst>
</file>

<file path=ppt/tags/tag8.xml><?xml version="1.0" encoding="utf-8"?>
<p:tagLst xmlns:p="http://schemas.openxmlformats.org/presentationml/2006/main">
  <p:tag name="AS_UNIQUEID" val="2743"/>
</p:tagLst>
</file>

<file path=ppt/tags/tag9.xml><?xml version="1.0" encoding="utf-8"?>
<p:tagLst xmlns:p="http://schemas.openxmlformats.org/presentationml/2006/main">
  <p:tag name="AS_UNIQUEID" val="2744"/>
</p:tagLst>
</file>

<file path=ppt/tags/tag10.xml><?xml version="1.0" encoding="utf-8"?>
<p:tagLst xmlns:p="http://schemas.openxmlformats.org/presentationml/2006/main">
  <p:tag name="AS_UNIQUEID" val="2745"/>
</p:tagLst>
</file>

<file path=ppt/tags/tag11.xml><?xml version="1.0" encoding="utf-8"?>
<p:tagLst xmlns:p="http://schemas.openxmlformats.org/presentationml/2006/main">
  <p:tag name="AS_UNIQUEID" val="2746"/>
</p:tagLst>
</file>

<file path=ppt/tags/tag12.xml><?xml version="1.0" encoding="utf-8"?>
<p:tagLst xmlns:p="http://schemas.openxmlformats.org/presentationml/2006/main">
  <p:tag name="AS_UNIQUEID" val="2747"/>
</p:tagLst>
</file>

<file path=ppt/tags/tag13.xml><?xml version="1.0" encoding="utf-8"?>
<p:tagLst xmlns:p="http://schemas.openxmlformats.org/presentationml/2006/main">
  <p:tag name="AS_UNIQUEID" val="2748"/>
</p:tagLst>
</file>

<file path=ppt/tags/tag14.xml><?xml version="1.0" encoding="utf-8"?>
<p:tagLst xmlns:p="http://schemas.openxmlformats.org/presentationml/2006/main">
  <p:tag name="AS_UNIQUEID" val="2749"/>
</p:tagLst>
</file>

<file path=ppt/tags/tag15.xml><?xml version="1.0" encoding="utf-8"?>
<p:tagLst xmlns:p="http://schemas.openxmlformats.org/presentationml/2006/main">
  <p:tag name="AS_UNIQUEID" val="2750"/>
</p:tagLst>
</file>

<file path=ppt/tags/tag16.xml><?xml version="1.0" encoding="utf-8"?>
<p:tagLst xmlns:p="http://schemas.openxmlformats.org/presentationml/2006/main">
  <p:tag name="AS_UNIQUEID" val="2751"/>
</p:tagLst>
</file>

<file path=ppt/tags/tag17.xml><?xml version="1.0" encoding="utf-8"?>
<p:tagLst xmlns:p="http://schemas.openxmlformats.org/presentationml/2006/main">
  <p:tag name="AS_UNIQUEID" val="2752"/>
</p:tagLst>
</file>

<file path=ppt/tags/tag18.xml><?xml version="1.0" encoding="utf-8"?>
<p:tagLst xmlns:p="http://schemas.openxmlformats.org/presentationml/2006/main">
  <p:tag name="AS_UNIQUEID" val="2753"/>
</p:tagLst>
</file>

<file path=ppt/tags/tag19.xml><?xml version="1.0" encoding="utf-8"?>
<p:tagLst xmlns:p="http://schemas.openxmlformats.org/presentationml/2006/main">
  <p:tag name="AS_UNIQUEID" val="2754"/>
</p:tagLst>
</file>

<file path=ppt/tags/tag20.xml><?xml version="1.0" encoding="utf-8"?>
<p:tagLst xmlns:p="http://schemas.openxmlformats.org/presentationml/2006/main">
  <p:tag name="AS_UNIQUEID" val="2755"/>
</p:tagLst>
</file>

<file path=ppt/tags/tag21.xml><?xml version="1.0" encoding="utf-8"?>
<p:tagLst xmlns:p="http://schemas.openxmlformats.org/presentationml/2006/main">
  <p:tag name="AS_UNIQUEID" val="2756"/>
</p:tagLst>
</file>

<file path=ppt/tags/tag22.xml><?xml version="1.0" encoding="utf-8"?>
<p:tagLst xmlns:p="http://schemas.openxmlformats.org/presentationml/2006/main">
  <p:tag name="AS_UNIQUEID" val="2757"/>
</p:tagLst>
</file>

<file path=ppt/tags/tag23.xml><?xml version="1.0" encoding="utf-8"?>
<p:tagLst xmlns:p="http://schemas.openxmlformats.org/presentationml/2006/main">
  <p:tag name="AS_UNIQUEID" val="2758"/>
</p:tagLst>
</file>

<file path=ppt/tags/tag24.xml><?xml version="1.0" encoding="utf-8"?>
<p:tagLst xmlns:p="http://schemas.openxmlformats.org/presentationml/2006/main">
  <p:tag name="AS_UNIQUEID" val="2759"/>
</p:tagLst>
</file>

<file path=ppt/tags/tag25.xml><?xml version="1.0" encoding="utf-8"?>
<p:tagLst xmlns:p="http://schemas.openxmlformats.org/presentationml/2006/main">
  <p:tag name="AS_UNIQUEID" val="2760"/>
</p:tagLst>
</file>

<file path=ppt/tags/tag26.xml><?xml version="1.0" encoding="utf-8"?>
<p:tagLst xmlns:p="http://schemas.openxmlformats.org/presentationml/2006/main">
  <p:tag name="AS_UNIQUEID" val="2761"/>
</p:tagLst>
</file>

<file path=ppt/tags/tag27.xml><?xml version="1.0" encoding="utf-8"?>
<p:tagLst xmlns:p="http://schemas.openxmlformats.org/presentationml/2006/main">
  <p:tag name="AS_UNIQUEID" val="2762"/>
</p:tagLst>
</file>

<file path=ppt/tags/tag28.xml><?xml version="1.0" encoding="utf-8"?>
<p:tagLst xmlns:p="http://schemas.openxmlformats.org/presentationml/2006/main">
  <p:tag name="AS_UNIQUEID" val="2763"/>
</p:tagLst>
</file>

<file path=ppt/tags/tag29.xml><?xml version="1.0" encoding="utf-8"?>
<p:tagLst xmlns:p="http://schemas.openxmlformats.org/presentationml/2006/main">
  <p:tag name="AS_UNIQUEID" val="2764"/>
</p:tagLst>
</file>

<file path=ppt/tags/tag30.xml><?xml version="1.0" encoding="utf-8"?>
<p:tagLst xmlns:p="http://schemas.openxmlformats.org/presentationml/2006/main">
  <p:tag name="AS_UNIQUEID" val="2765"/>
</p:tagLst>
</file>

<file path=ppt/tags/tag31.xml><?xml version="1.0" encoding="utf-8"?>
<p:tagLst xmlns:p="http://schemas.openxmlformats.org/presentationml/2006/main">
  <p:tag name="AS_UNIQUEID" val="2766"/>
</p:tagLst>
</file>

<file path=ppt/tags/tag32.xml><?xml version="1.0" encoding="utf-8"?>
<p:tagLst xmlns:p="http://schemas.openxmlformats.org/presentationml/2006/main">
  <p:tag name="AS_UNIQUEID" val="2767"/>
</p:tagLst>
</file>

<file path=ppt/tags/tag33.xml><?xml version="1.0" encoding="utf-8"?>
<p:tagLst xmlns:p="http://schemas.openxmlformats.org/presentationml/2006/main">
  <p:tag name="AS_UNIQUEID" val="2768"/>
</p:tagLst>
</file>

<file path=ppt/tags/tag34.xml><?xml version="1.0" encoding="utf-8"?>
<p:tagLst xmlns:p="http://schemas.openxmlformats.org/presentationml/2006/main">
  <p:tag name="AS_UNIQUEID" val="2769"/>
</p:tagLst>
</file>

<file path=ppt/tags/tag35.xml><?xml version="1.0" encoding="utf-8"?>
<p:tagLst xmlns:p="http://schemas.openxmlformats.org/presentationml/2006/main">
  <p:tag name="AS_UNIQUEID" val="2770"/>
</p:tagLst>
</file>

<file path=ppt/tags/tag36.xml><?xml version="1.0" encoding="utf-8"?>
<p:tagLst xmlns:p="http://schemas.openxmlformats.org/presentationml/2006/main">
  <p:tag name="AS_UNIQUEID" val="2771"/>
</p:tagLst>
</file>

<file path=ppt/tags/tag37.xml><?xml version="1.0" encoding="utf-8"?>
<p:tagLst xmlns:p="http://schemas.openxmlformats.org/presentationml/2006/main">
  <p:tag name="AS_UNIQUEID" val="2772"/>
</p:tagLst>
</file>

<file path=ppt/tags/tag38.xml><?xml version="1.0" encoding="utf-8"?>
<p:tagLst xmlns:p="http://schemas.openxmlformats.org/presentationml/2006/main">
  <p:tag name="AS_UNIQUEID" val="2773"/>
</p:tagLst>
</file>

<file path=ppt/tags/tag39.xml><?xml version="1.0" encoding="utf-8"?>
<p:tagLst xmlns:p="http://schemas.openxmlformats.org/presentationml/2006/main">
  <p:tag name="AS_UNIQUEID" val="2774"/>
</p:tagLst>
</file>

<file path=ppt/tags/tag40.xml><?xml version="1.0" encoding="utf-8"?>
<p:tagLst xmlns:p="http://schemas.openxmlformats.org/presentationml/2006/main">
  <p:tag name="AS_UNIQUEID" val="2775"/>
</p:tagLst>
</file>

<file path=ppt/tags/tag41.xml><?xml version="1.0" encoding="utf-8"?>
<p:tagLst xmlns:p="http://schemas.openxmlformats.org/presentationml/2006/main">
  <p:tag name="AS_UNIQUEID" val="2776"/>
</p:tagLst>
</file>

<file path=ppt/tags/tag42.xml><?xml version="1.0" encoding="utf-8"?>
<p:tagLst xmlns:p="http://schemas.openxmlformats.org/presentationml/2006/main">
  <p:tag name="AS_UNIQUEID" val="2777"/>
</p:tagLst>
</file>

<file path=ppt/tags/tag43.xml><?xml version="1.0" encoding="utf-8"?>
<p:tagLst xmlns:p="http://schemas.openxmlformats.org/presentationml/2006/main">
  <p:tag name="AS_UNIQUEID" val="2778"/>
</p:tagLst>
</file>

<file path=ppt/tags/tag44.xml><?xml version="1.0" encoding="utf-8"?>
<p:tagLst xmlns:p="http://schemas.openxmlformats.org/presentationml/2006/main">
  <p:tag name="AS_UNIQUEID" val="2779"/>
</p:tagLst>
</file>

<file path=ppt/tags/tag45.xml><?xml version="1.0" encoding="utf-8"?>
<p:tagLst xmlns:p="http://schemas.openxmlformats.org/presentationml/2006/main">
  <p:tag name="AS_UNIQUEID" val="2780"/>
</p:tagLst>
</file>

<file path=ppt/tags/tag46.xml><?xml version="1.0" encoding="utf-8"?>
<p:tagLst xmlns:p="http://schemas.openxmlformats.org/presentationml/2006/main">
  <p:tag name="AS_UNIQUEID" val="2781"/>
</p:tagLst>
</file>

<file path=ppt/tags/tag47.xml><?xml version="1.0" encoding="utf-8"?>
<p:tagLst xmlns:p="http://schemas.openxmlformats.org/presentationml/2006/main">
  <p:tag name="AS_UNIQUEID" val="2782"/>
</p:tagLst>
</file>

<file path=ppt/tags/tag48.xml><?xml version="1.0" encoding="utf-8"?>
<p:tagLst xmlns:p="http://schemas.openxmlformats.org/presentationml/2006/main">
  <p:tag name="AS_UNIQUEID" val="2783"/>
</p:tagLst>
</file>

<file path=ppt/tags/tag49.xml><?xml version="1.0" encoding="utf-8"?>
<p:tagLst xmlns:p="http://schemas.openxmlformats.org/presentationml/2006/main">
  <p:tag name="AS_UNIQUEID" val="2784"/>
</p:tagLst>
</file>

<file path=ppt/tags/tag50.xml><?xml version="1.0" encoding="utf-8"?>
<p:tagLst xmlns:p="http://schemas.openxmlformats.org/presentationml/2006/main">
  <p:tag name="AS_UNIQUEID" val="2785"/>
</p:tagLst>
</file>

<file path=ppt/tags/tag51.xml><?xml version="1.0" encoding="utf-8"?>
<p:tagLst xmlns:p="http://schemas.openxmlformats.org/presentationml/2006/main">
  <p:tag name="AS_UNIQUEID" val="2786"/>
</p:tagLst>
</file>

<file path=ppt/tags/tag52.xml><?xml version="1.0" encoding="utf-8"?>
<p:tagLst xmlns:p="http://schemas.openxmlformats.org/presentationml/2006/main">
  <p:tag name="AS_UNIQUEID" val="2787"/>
</p:tagLst>
</file>

<file path=ppt/tags/tag53.xml><?xml version="1.0" encoding="utf-8"?>
<p:tagLst xmlns:p="http://schemas.openxmlformats.org/presentationml/2006/main">
  <p:tag name="AS_UNIQUEID" val="2788"/>
</p:tagLst>
</file>

<file path=ppt/tags/tag54.xml><?xml version="1.0" encoding="utf-8"?>
<p:tagLst xmlns:p="http://schemas.openxmlformats.org/presentationml/2006/main">
  <p:tag name="AS_UNIQUEID" val="2789"/>
</p:tagLst>
</file>

<file path=ppt/tags/tag55.xml><?xml version="1.0" encoding="utf-8"?>
<p:tagLst xmlns:p="http://schemas.openxmlformats.org/presentationml/2006/main">
  <p:tag name="AS_UNIQUEID" val="2790"/>
</p:tagLst>
</file>

<file path=ppt/tags/tag56.xml><?xml version="1.0" encoding="utf-8"?>
<p:tagLst xmlns:p="http://schemas.openxmlformats.org/presentationml/2006/main">
  <p:tag name="AS_UNIQUEID" val="2791"/>
</p:tagLst>
</file>

<file path=ppt/tags/tag57.xml><?xml version="1.0" encoding="utf-8"?>
<p:tagLst xmlns:p="http://schemas.openxmlformats.org/presentationml/2006/main">
  <p:tag name="AS_UNIQUEID" val="2792"/>
</p:tagLst>
</file>

<file path=ppt/tags/tag58.xml><?xml version="1.0" encoding="utf-8"?>
<p:tagLst xmlns:p="http://schemas.openxmlformats.org/presentationml/2006/main">
  <p:tag name="AS_UNIQUEID" val="2793"/>
</p:tagLst>
</file>

<file path=ppt/tags/tag59.xml><?xml version="1.0" encoding="utf-8"?>
<p:tagLst xmlns:p="http://schemas.openxmlformats.org/presentationml/2006/main">
  <p:tag name="AS_UNIQUEID" val="2794"/>
</p:tagLst>
</file>

<file path=ppt/tags/tag60.xml><?xml version="1.0" encoding="utf-8"?>
<p:tagLst xmlns:p="http://schemas.openxmlformats.org/presentationml/2006/main">
  <p:tag name="AS_UNIQUEID" val="2795"/>
</p:tagLst>
</file>

<file path=ppt/tags/tag61.xml><?xml version="1.0" encoding="utf-8"?>
<p:tagLst xmlns:p="http://schemas.openxmlformats.org/presentationml/2006/main">
  <p:tag name="AS_UNIQUEID" val="2796"/>
</p:tagLst>
</file>

<file path=ppt/tags/tag62.xml><?xml version="1.0" encoding="utf-8"?>
<p:tagLst xmlns:p="http://schemas.openxmlformats.org/presentationml/2006/main">
  <p:tag name="AS_UNIQUEID" val="2797"/>
</p:tagLst>
</file>

<file path=ppt/tags/tag63.xml><?xml version="1.0" encoding="utf-8"?>
<p:tagLst xmlns:p="http://schemas.openxmlformats.org/presentationml/2006/main">
  <p:tag name="AS_UNIQUEID" val="2798"/>
</p:tagLst>
</file>

<file path=ppt/tags/tag64.xml><?xml version="1.0" encoding="utf-8"?>
<p:tagLst xmlns:p="http://schemas.openxmlformats.org/presentationml/2006/main">
  <p:tag name="AS_UNIQUEID" val="2799"/>
</p:tagLst>
</file>

<file path=ppt/tags/tag65.xml><?xml version="1.0" encoding="utf-8"?>
<p:tagLst xmlns:p="http://schemas.openxmlformats.org/presentationml/2006/main">
  <p:tag name="AS_UNIQUEID" val="2800"/>
</p:tagLst>
</file>

<file path=ppt/tags/tag66.xml><?xml version="1.0" encoding="utf-8"?>
<p:tagLst xmlns:p="http://schemas.openxmlformats.org/presentationml/2006/main">
  <p:tag name="AS_UNIQUEID" val="2801"/>
</p:tagLst>
</file>

<file path=ppt/tags/tag67.xml><?xml version="1.0" encoding="utf-8"?>
<p:tagLst xmlns:p="http://schemas.openxmlformats.org/presentationml/2006/main">
  <p:tag name="AS_UNIQUEID" val="2802"/>
</p:tagLst>
</file>

<file path=ppt/tags/tag68.xml><?xml version="1.0" encoding="utf-8"?>
<p:tagLst xmlns:p="http://schemas.openxmlformats.org/presentationml/2006/main">
  <p:tag name="AS_UNIQUEID" val="2803"/>
</p:tagLst>
</file>

<file path=ppt/tags/tag69.xml><?xml version="1.0" encoding="utf-8"?>
<p:tagLst xmlns:p="http://schemas.openxmlformats.org/presentationml/2006/main">
  <p:tag name="AS_UNIQUEID" val="2804"/>
</p:tagLst>
</file>

<file path=ppt/tags/tag70.xml><?xml version="1.0" encoding="utf-8"?>
<p:tagLst xmlns:p="http://schemas.openxmlformats.org/presentationml/2006/main">
  <p:tag name="AS_UNIQUEID" val="2805"/>
</p:tagLst>
</file>

<file path=ppt/tags/tag71.xml><?xml version="1.0" encoding="utf-8"?>
<p:tagLst xmlns:p="http://schemas.openxmlformats.org/presentationml/2006/main">
  <p:tag name="AS_UNIQUEID" val="2806"/>
</p:tagLst>
</file>

<file path=ppt/tags/tag72.xml><?xml version="1.0" encoding="utf-8"?>
<p:tagLst xmlns:p="http://schemas.openxmlformats.org/presentationml/2006/main">
  <p:tag name="AS_UNIQUEID" val="2807"/>
</p:tagLst>
</file>

<file path=ppt/tags/tag73.xml><?xml version="1.0" encoding="utf-8"?>
<p:tagLst xmlns:p="http://schemas.openxmlformats.org/presentationml/2006/main">
  <p:tag name="AS_UNIQUEID" val="2808"/>
</p:tagLst>
</file>

<file path=ppt/tags/tag74.xml><?xml version="1.0" encoding="utf-8"?>
<p:tagLst xmlns:p="http://schemas.openxmlformats.org/presentationml/2006/main">
  <p:tag name="AS_UNIQUEID" val="2809"/>
</p:tagLst>
</file>

<file path=ppt/tags/tag75.xml><?xml version="1.0" encoding="utf-8"?>
<p:tagLst xmlns:p="http://schemas.openxmlformats.org/presentationml/2006/main">
  <p:tag name="AS_UNIQUEID" val="2810"/>
</p:tagLst>
</file>

<file path=ppt/tags/tag76.xml><?xml version="1.0" encoding="utf-8"?>
<p:tagLst xmlns:p="http://schemas.openxmlformats.org/presentationml/2006/main">
  <p:tag name="AS_UNIQUEID" val="2596"/>
</p:tagLst>
</file>

<file path=ppt/tags/tag77.xml><?xml version="1.0" encoding="utf-8"?>
<p:tagLst xmlns:p="http://schemas.openxmlformats.org/presentationml/2006/main">
  <p:tag name="AS_UNIQUEID" val="2597"/>
</p:tagLst>
</file>

<file path=ppt/tags/tag78.xml><?xml version="1.0" encoding="utf-8"?>
<p:tagLst xmlns:p="http://schemas.openxmlformats.org/presentationml/2006/main">
  <p:tag name="AS_UNIQUEID" val="2598"/>
</p:tagLst>
</file>

<file path=ppt/tags/tag79.xml><?xml version="1.0" encoding="utf-8"?>
<p:tagLst xmlns:p="http://schemas.openxmlformats.org/presentationml/2006/main">
  <p:tag name="AS_UNIQUEID" val="2599"/>
</p:tagLst>
</file>

<file path=ppt/tags/tag80.xml><?xml version="1.0" encoding="utf-8"?>
<p:tagLst xmlns:p="http://schemas.openxmlformats.org/presentationml/2006/main">
  <p:tag name="AS_UNIQUEID" val="2600"/>
</p:tagLst>
</file>

<file path=ppt/tags/tag81.xml><?xml version="1.0" encoding="utf-8"?>
<p:tagLst xmlns:p="http://schemas.openxmlformats.org/presentationml/2006/main">
  <p:tag name="AS_UNIQUEID" val="2601"/>
</p:tagLst>
</file>

<file path=ppt/tags/tag82.xml><?xml version="1.0" encoding="utf-8"?>
<p:tagLst xmlns:p="http://schemas.openxmlformats.org/presentationml/2006/main">
  <p:tag name="AS_UNIQUEID" val="2602"/>
</p:tagLst>
</file>

<file path=ppt/tags/tag83.xml><?xml version="1.0" encoding="utf-8"?>
<p:tagLst xmlns:p="http://schemas.openxmlformats.org/presentationml/2006/main">
  <p:tag name="AS_UNIQUEID" val="2603"/>
</p:tagLst>
</file>

<file path=ppt/tags/tag84.xml><?xml version="1.0" encoding="utf-8"?>
<p:tagLst xmlns:p="http://schemas.openxmlformats.org/presentationml/2006/main">
  <p:tag name="AS_UNIQUEID" val="2604"/>
</p:tagLst>
</file>

<file path=ppt/tags/tag85.xml><?xml version="1.0" encoding="utf-8"?>
<p:tagLst xmlns:p="http://schemas.openxmlformats.org/presentationml/2006/main">
  <p:tag name="AS_UNIQUEID" val="2605"/>
</p:tagLst>
</file>

<file path=ppt/tags/tag86.xml><?xml version="1.0" encoding="utf-8"?>
<p:tagLst xmlns:p="http://schemas.openxmlformats.org/presentationml/2006/main">
  <p:tag name="AS_UNIQUEID" val="2606"/>
</p:tagLst>
</file>

<file path=ppt/tags/tag87.xml><?xml version="1.0" encoding="utf-8"?>
<p:tagLst xmlns:p="http://schemas.openxmlformats.org/presentationml/2006/main">
  <p:tag name="AS_UNIQUEID" val="2607"/>
</p:tagLst>
</file>

<file path=ppt/tags/tag88.xml><?xml version="1.0" encoding="utf-8"?>
<p:tagLst xmlns:p="http://schemas.openxmlformats.org/presentationml/2006/main">
  <p:tag name="AS_UNIQUEID" val="2608"/>
</p:tagLst>
</file>

<file path=ppt/tags/tag89.xml><?xml version="1.0" encoding="utf-8"?>
<p:tagLst xmlns:p="http://schemas.openxmlformats.org/presentationml/2006/main">
  <p:tag name="AS_UNIQUEID" val="2609"/>
</p:tagLst>
</file>

<file path=ppt/tags/tag90.xml><?xml version="1.0" encoding="utf-8"?>
<p:tagLst xmlns:p="http://schemas.openxmlformats.org/presentationml/2006/main">
  <p:tag name="AS_UNIQUEID" val="2610"/>
</p:tagLst>
</file>

<file path=ppt/tags/tag91.xml><?xml version="1.0" encoding="utf-8"?>
<p:tagLst xmlns:p="http://schemas.openxmlformats.org/presentationml/2006/main">
  <p:tag name="AS_UNIQUEID" val="2611"/>
</p:tagLst>
</file>

<file path=ppt/tags/tag92.xml><?xml version="1.0" encoding="utf-8"?>
<p:tagLst xmlns:p="http://schemas.openxmlformats.org/presentationml/2006/main">
  <p:tag name="AS_UNIQUEID" val="2612"/>
</p:tagLst>
</file>

<file path=ppt/tags/tag93.xml><?xml version="1.0" encoding="utf-8"?>
<p:tagLst xmlns:p="http://schemas.openxmlformats.org/presentationml/2006/main">
  <p:tag name="AS_UNIQUEID" val="2613"/>
</p:tagLst>
</file>

<file path=ppt/tags/tag94.xml><?xml version="1.0" encoding="utf-8"?>
<p:tagLst xmlns:p="http://schemas.openxmlformats.org/presentationml/2006/main">
  <p:tag name="AS_UNIQUEID" val="2614"/>
</p:tagLst>
</file>

<file path=ppt/tags/tag95.xml><?xml version="1.0" encoding="utf-8"?>
<p:tagLst xmlns:p="http://schemas.openxmlformats.org/presentationml/2006/main">
  <p:tag name="AS_UNIQUEID" val="2615"/>
</p:tagLst>
</file>

<file path=ppt/tags/tag96.xml><?xml version="1.0" encoding="utf-8"?>
<p:tagLst xmlns:p="http://schemas.openxmlformats.org/presentationml/2006/main">
  <p:tag name="AS_UNIQUEID" val="2616"/>
</p:tagLst>
</file>

<file path=ppt/tags/tag97.xml><?xml version="1.0" encoding="utf-8"?>
<p:tagLst xmlns:p="http://schemas.openxmlformats.org/presentationml/2006/main">
  <p:tag name="AS_UNIQUEID" val="2617"/>
</p:tagLst>
</file>

<file path=ppt/tags/tag98.xml><?xml version="1.0" encoding="utf-8"?>
<p:tagLst xmlns:p="http://schemas.openxmlformats.org/presentationml/2006/main">
  <p:tag name="AS_UNIQUEID" val="2618"/>
</p:tagLst>
</file>

<file path=ppt/tags/tag99.xml><?xml version="1.0" encoding="utf-8"?>
<p:tagLst xmlns:p="http://schemas.openxmlformats.org/presentationml/2006/main">
  <p:tag name="AS_UNIQUEID" val="2619"/>
</p:tagLst>
</file>

<file path=ppt/tags/tag100.xml><?xml version="1.0" encoding="utf-8"?>
<p:tagLst xmlns:p="http://schemas.openxmlformats.org/presentationml/2006/main">
  <p:tag name="AS_UNIQUEID" val="2620"/>
</p:tagLst>
</file>

<file path=ppt/tags/tag101.xml><?xml version="1.0" encoding="utf-8"?>
<p:tagLst xmlns:p="http://schemas.openxmlformats.org/presentationml/2006/main">
  <p:tag name="AS_UNIQUEID" val="2621"/>
</p:tagLst>
</file>

<file path=ppt/tags/tag102.xml><?xml version="1.0" encoding="utf-8"?>
<p:tagLst xmlns:p="http://schemas.openxmlformats.org/presentationml/2006/main">
  <p:tag name="AS_UNIQUEID" val="2622"/>
</p:tagLst>
</file>

<file path=ppt/tags/tag103.xml><?xml version="1.0" encoding="utf-8"?>
<p:tagLst xmlns:p="http://schemas.openxmlformats.org/presentationml/2006/main">
  <p:tag name="AS_UNIQUEID" val="2623"/>
</p:tagLst>
</file>

<file path=ppt/tags/tag104.xml><?xml version="1.0" encoding="utf-8"?>
<p:tagLst xmlns:p="http://schemas.openxmlformats.org/presentationml/2006/main">
  <p:tag name="AS_UNIQUEID" val="2624"/>
</p:tagLst>
</file>

<file path=ppt/tags/tag105.xml><?xml version="1.0" encoding="utf-8"?>
<p:tagLst xmlns:p="http://schemas.openxmlformats.org/presentationml/2006/main">
  <p:tag name="AS_UNIQUEID" val="2625"/>
</p:tagLst>
</file>

<file path=ppt/tags/tag106.xml><?xml version="1.0" encoding="utf-8"?>
<p:tagLst xmlns:p="http://schemas.openxmlformats.org/presentationml/2006/main">
  <p:tag name="AS_UNIQUEID" val="2626"/>
</p:tagLst>
</file>

<file path=ppt/tags/tag107.xml><?xml version="1.0" encoding="utf-8"?>
<p:tagLst xmlns:p="http://schemas.openxmlformats.org/presentationml/2006/main">
  <p:tag name="AS_UNIQUEID" val="2627"/>
</p:tagLst>
</file>

<file path=ppt/tags/tag108.xml><?xml version="1.0" encoding="utf-8"?>
<p:tagLst xmlns:p="http://schemas.openxmlformats.org/presentationml/2006/main">
  <p:tag name="AS_UNIQUEID" val="2628"/>
</p:tagLst>
</file>

<file path=ppt/tags/tag109.xml><?xml version="1.0" encoding="utf-8"?>
<p:tagLst xmlns:p="http://schemas.openxmlformats.org/presentationml/2006/main">
  <p:tag name="AS_UNIQUEID" val="2629"/>
</p:tagLst>
</file>

<file path=ppt/tags/tag110.xml><?xml version="1.0" encoding="utf-8"?>
<p:tagLst xmlns:p="http://schemas.openxmlformats.org/presentationml/2006/main">
  <p:tag name="AS_UNIQUEID" val="2630"/>
</p:tagLst>
</file>

<file path=ppt/tags/tag111.xml><?xml version="1.0" encoding="utf-8"?>
<p:tagLst xmlns:p="http://schemas.openxmlformats.org/presentationml/2006/main">
  <p:tag name="AS_UNIQUEID" val="2631"/>
</p:tagLst>
</file>

<file path=ppt/tags/tag112.xml><?xml version="1.0" encoding="utf-8"?>
<p:tagLst xmlns:p="http://schemas.openxmlformats.org/presentationml/2006/main">
  <p:tag name="AS_UNIQUEID" val="2632"/>
</p:tagLst>
</file>

<file path=ppt/tags/tag113.xml><?xml version="1.0" encoding="utf-8"?>
<p:tagLst xmlns:p="http://schemas.openxmlformats.org/presentationml/2006/main">
  <p:tag name="AS_UNIQUEID" val="2633"/>
</p:tagLst>
</file>

<file path=ppt/tags/tag114.xml><?xml version="1.0" encoding="utf-8"?>
<p:tagLst xmlns:p="http://schemas.openxmlformats.org/presentationml/2006/main">
  <p:tag name="AS_UNIQUEID" val="2634"/>
</p:tagLst>
</file>

<file path=ppt/tags/tag115.xml><?xml version="1.0" encoding="utf-8"?>
<p:tagLst xmlns:p="http://schemas.openxmlformats.org/presentationml/2006/main">
  <p:tag name="AS_UNIQUEID" val="2635"/>
</p:tagLst>
</file>

<file path=ppt/tags/tag116.xml><?xml version="1.0" encoding="utf-8"?>
<p:tagLst xmlns:p="http://schemas.openxmlformats.org/presentationml/2006/main">
  <p:tag name="AS_UNIQUEID" val="2636"/>
</p:tagLst>
</file>

<file path=ppt/tags/tag117.xml><?xml version="1.0" encoding="utf-8"?>
<p:tagLst xmlns:p="http://schemas.openxmlformats.org/presentationml/2006/main">
  <p:tag name="AS_UNIQUEID" val="2637"/>
</p:tagLst>
</file>

<file path=ppt/tags/tag118.xml><?xml version="1.0" encoding="utf-8"?>
<p:tagLst xmlns:p="http://schemas.openxmlformats.org/presentationml/2006/main">
  <p:tag name="AS_UNIQUEID" val="2638"/>
</p:tagLst>
</file>

<file path=ppt/tags/tag119.xml><?xml version="1.0" encoding="utf-8"?>
<p:tagLst xmlns:p="http://schemas.openxmlformats.org/presentationml/2006/main">
  <p:tag name="AS_UNIQUEID" val="2639"/>
</p:tagLst>
</file>

<file path=ppt/tags/tag120.xml><?xml version="1.0" encoding="utf-8"?>
<p:tagLst xmlns:p="http://schemas.openxmlformats.org/presentationml/2006/main">
  <p:tag name="AS_UNIQUEID" val="2640"/>
</p:tagLst>
</file>

<file path=ppt/tags/tag121.xml><?xml version="1.0" encoding="utf-8"?>
<p:tagLst xmlns:p="http://schemas.openxmlformats.org/presentationml/2006/main">
  <p:tag name="AS_UNIQUEID" val="2641"/>
</p:tagLst>
</file>

<file path=ppt/tags/tag122.xml><?xml version="1.0" encoding="utf-8"?>
<p:tagLst xmlns:p="http://schemas.openxmlformats.org/presentationml/2006/main">
  <p:tag name="AS_UNIQUEID" val="2678"/>
</p:tagLst>
</file>

<file path=ppt/tags/tag123.xml><?xml version="1.0" encoding="utf-8"?>
<p:tagLst xmlns:p="http://schemas.openxmlformats.org/presentationml/2006/main">
  <p:tag name="AS_UNIQUEID" val="2679"/>
  <p:tag name="KSO_WM_BEAUTIFY_FLAG" val=""/>
</p:tagLst>
</file>

<file path=ppt/tags/tag124.xml><?xml version="1.0" encoding="utf-8"?>
<p:tagLst xmlns:p="http://schemas.openxmlformats.org/presentationml/2006/main">
  <p:tag name="AS_UNIQUEID" val="2680"/>
</p:tagLst>
</file>

<file path=ppt/tags/tag125.xml><?xml version="1.0" encoding="utf-8"?>
<p:tagLst xmlns:p="http://schemas.openxmlformats.org/presentationml/2006/main">
  <p:tag name="AS_UNIQUEID" val="2681"/>
</p:tagLst>
</file>

<file path=ppt/tags/tag126.xml><?xml version="1.0" encoding="utf-8"?>
<p:tagLst xmlns:p="http://schemas.openxmlformats.org/presentationml/2006/main">
  <p:tag name="AS_UNIQUEID" val="2682"/>
  <p:tag name="KSO_WM_BEAUTIFY_FLAG" val=""/>
</p:tagLst>
</file>

<file path=ppt/tags/tag127.xml><?xml version="1.0" encoding="utf-8"?>
<p:tagLst xmlns:p="http://schemas.openxmlformats.org/presentationml/2006/main">
  <p:tag name="AS_UNIQUEID" val="2642"/>
</p:tagLst>
</file>

<file path=ppt/tags/tag128.xml><?xml version="1.0" encoding="utf-8"?>
<p:tagLst xmlns:p="http://schemas.openxmlformats.org/presentationml/2006/main">
  <p:tag name="AS_UNIQUEID" val="2643"/>
</p:tagLst>
</file>

<file path=ppt/tags/tag129.xml><?xml version="1.0" encoding="utf-8"?>
<p:tagLst xmlns:p="http://schemas.openxmlformats.org/presentationml/2006/main">
  <p:tag name="AS_UNIQUEID" val="2644"/>
</p:tagLst>
</file>

<file path=ppt/tags/tag130.xml><?xml version="1.0" encoding="utf-8"?>
<p:tagLst xmlns:p="http://schemas.openxmlformats.org/presentationml/2006/main">
  <p:tag name="AS_UNIQUEID" val="2645"/>
</p:tagLst>
</file>

<file path=ppt/tags/tag131.xml><?xml version="1.0" encoding="utf-8"?>
<p:tagLst xmlns:p="http://schemas.openxmlformats.org/presentationml/2006/main">
  <p:tag name="AS_UNIQUEID" val="2646"/>
</p:tagLst>
</file>

<file path=ppt/tags/tag132.xml><?xml version="1.0" encoding="utf-8"?>
<p:tagLst xmlns:p="http://schemas.openxmlformats.org/presentationml/2006/main">
  <p:tag name="AS_UNIQUEID" val="2647"/>
  <p:tag name="KSO_WM_BEAUTIFY_FLAG" val=""/>
</p:tagLst>
</file>

<file path=ppt/tags/tag133.xml><?xml version="1.0" encoding="utf-8"?>
<p:tagLst xmlns:p="http://schemas.openxmlformats.org/presentationml/2006/main">
  <p:tag name="AS_UNIQUEID" val="2648"/>
  <p:tag name="KSO_WM_BEAUTIFY_FLAG" val=""/>
</p:tagLst>
</file>

<file path=ppt/tags/tag134.xml><?xml version="1.0" encoding="utf-8"?>
<p:tagLst xmlns:p="http://schemas.openxmlformats.org/presentationml/2006/main">
  <p:tag name="AS_UNIQUEID" val="2649"/>
  <p:tag name="KSO_WM_BEAUTIFY_FLAG" val=""/>
</p:tagLst>
</file>

<file path=ppt/tags/tag135.xml><?xml version="1.0" encoding="utf-8"?>
<p:tagLst xmlns:p="http://schemas.openxmlformats.org/presentationml/2006/main">
  <p:tag name="AS_UNIQUEID" val="2650"/>
</p:tagLst>
</file>

<file path=ppt/tags/tag136.xml><?xml version="1.0" encoding="utf-8"?>
<p:tagLst xmlns:p="http://schemas.openxmlformats.org/presentationml/2006/main">
  <p:tag name="AS_UNIQUEID" val="2651"/>
</p:tagLst>
</file>

<file path=ppt/tags/tag137.xml><?xml version="1.0" encoding="utf-8"?>
<p:tagLst xmlns:p="http://schemas.openxmlformats.org/presentationml/2006/main">
  <p:tag name="AS_UNIQUEID" val="2652"/>
</p:tagLst>
</file>

<file path=ppt/tags/tag138.xml><?xml version="1.0" encoding="utf-8"?>
<p:tagLst xmlns:p="http://schemas.openxmlformats.org/presentationml/2006/main">
  <p:tag name="AS_UNIQUEID" val="2653"/>
</p:tagLst>
</file>

<file path=ppt/tags/tag139.xml><?xml version="1.0" encoding="utf-8"?>
<p:tagLst xmlns:p="http://schemas.openxmlformats.org/presentationml/2006/main">
  <p:tag name="AS_UNIQUEID" val="2654"/>
</p:tagLst>
</file>

<file path=ppt/tags/tag140.xml><?xml version="1.0" encoding="utf-8"?>
<p:tagLst xmlns:p="http://schemas.openxmlformats.org/presentationml/2006/main">
  <p:tag name="AS_UNIQUEID" val="2655"/>
</p:tagLst>
</file>

<file path=ppt/tags/tag141.xml><?xml version="1.0" encoding="utf-8"?>
<p:tagLst xmlns:p="http://schemas.openxmlformats.org/presentationml/2006/main">
  <p:tag name="AS_UNIQUEID" val="2656"/>
</p:tagLst>
</file>

<file path=ppt/tags/tag142.xml><?xml version="1.0" encoding="utf-8"?>
<p:tagLst xmlns:p="http://schemas.openxmlformats.org/presentationml/2006/main">
  <p:tag name="AS_UNIQUEID" val="2657"/>
</p:tagLst>
</file>

<file path=ppt/tags/tag143.xml><?xml version="1.0" encoding="utf-8"?>
<p:tagLst xmlns:p="http://schemas.openxmlformats.org/presentationml/2006/main">
  <p:tag name="AS_UNIQUEID" val="2658"/>
  <p:tag name="KSO_WM_BEAUTIFY_FLAG" val=""/>
</p:tagLst>
</file>

<file path=ppt/tags/tag144.xml><?xml version="1.0" encoding="utf-8"?>
<p:tagLst xmlns:p="http://schemas.openxmlformats.org/presentationml/2006/main">
  <p:tag name="AS_UNIQUEID" val="2659"/>
  <p:tag name="KSO_WM_BEAUTIFY_FLAG" val=""/>
</p:tagLst>
</file>

<file path=ppt/tags/tag145.xml><?xml version="1.0" encoding="utf-8"?>
<p:tagLst xmlns:p="http://schemas.openxmlformats.org/presentationml/2006/main">
  <p:tag name="AS_UNIQUEID" val="2660"/>
</p:tagLst>
</file>

<file path=ppt/tags/tag146.xml><?xml version="1.0" encoding="utf-8"?>
<p:tagLst xmlns:p="http://schemas.openxmlformats.org/presentationml/2006/main">
  <p:tag name="AS_UNIQUEID" val="2661"/>
  <p:tag name="KSO_WM_BEAUTIFY_FLAG" val=""/>
</p:tagLst>
</file>

<file path=ppt/tags/tag147.xml><?xml version="1.0" encoding="utf-8"?>
<p:tagLst xmlns:p="http://schemas.openxmlformats.org/presentationml/2006/main">
  <p:tag name="AS_UNIQUEID" val="2662"/>
  <p:tag name="KSO_WM_BEAUTIFY_FLAG" val=""/>
</p:tagLst>
</file>

<file path=ppt/tags/tag148.xml><?xml version="1.0" encoding="utf-8"?>
<p:tagLst xmlns:p="http://schemas.openxmlformats.org/presentationml/2006/main">
  <p:tag name="AS_UNIQUEID" val="2663"/>
</p:tagLst>
</file>

<file path=ppt/tags/tag149.xml><?xml version="1.0" encoding="utf-8"?>
<p:tagLst xmlns:p="http://schemas.openxmlformats.org/presentationml/2006/main">
  <p:tag name="AS_UNIQUEID" val="2664"/>
  <p:tag name="KSO_WM_BEAUTIFY_FLAG" val=""/>
  <p:tag name="PA" val="v5.2.7"/>
</p:tagLst>
</file>

<file path=ppt/tags/tag150.xml><?xml version="1.0" encoding="utf-8"?>
<p:tagLst xmlns:p="http://schemas.openxmlformats.org/presentationml/2006/main">
  <p:tag name="AS_UNIQUEID" val="2665"/>
  <p:tag name="KSO_WM_BEAUTIFY_FLAG" val=""/>
  <p:tag name="PA" val="v5.2.7"/>
</p:tagLst>
</file>

<file path=ppt/tags/tag151.xml><?xml version="1.0" encoding="utf-8"?>
<p:tagLst xmlns:p="http://schemas.openxmlformats.org/presentationml/2006/main">
  <p:tag name="AS_UNIQUEID" val="2666"/>
</p:tagLst>
</file>

<file path=ppt/tags/tag152.xml><?xml version="1.0" encoding="utf-8"?>
<p:tagLst xmlns:p="http://schemas.openxmlformats.org/presentationml/2006/main">
  <p:tag name="AS_UNIQUEID" val="2667"/>
</p:tagLst>
</file>

<file path=ppt/tags/tag153.xml><?xml version="1.0" encoding="utf-8"?>
<p:tagLst xmlns:p="http://schemas.openxmlformats.org/presentationml/2006/main">
  <p:tag name="AS_UNIQUEID" val="2668"/>
</p:tagLst>
</file>

<file path=ppt/tags/tag154.xml><?xml version="1.0" encoding="utf-8"?>
<p:tagLst xmlns:p="http://schemas.openxmlformats.org/presentationml/2006/main">
  <p:tag name="AS_UNIQUEID" val="2669"/>
</p:tagLst>
</file>

<file path=ppt/tags/tag155.xml><?xml version="1.0" encoding="utf-8"?>
<p:tagLst xmlns:p="http://schemas.openxmlformats.org/presentationml/2006/main">
  <p:tag name="AS_UNIQUEID" val="2670"/>
</p:tagLst>
</file>

<file path=ppt/tags/tag156.xml><?xml version="1.0" encoding="utf-8"?>
<p:tagLst xmlns:p="http://schemas.openxmlformats.org/presentationml/2006/main">
  <p:tag name="AS_UNIQUEID" val="2671"/>
</p:tagLst>
</file>

<file path=ppt/tags/tag157.xml><?xml version="1.0" encoding="utf-8"?>
<p:tagLst xmlns:p="http://schemas.openxmlformats.org/presentationml/2006/main">
  <p:tag name="AS_UNIQUEID" val="2672"/>
  <p:tag name="KSO_WM_BEAUTIFY_FLAG" val=""/>
</p:tagLst>
</file>

<file path=ppt/tags/tag158.xml><?xml version="1.0" encoding="utf-8"?>
<p:tagLst xmlns:p="http://schemas.openxmlformats.org/presentationml/2006/main">
  <p:tag name="AS_UNIQUEID" val="2673"/>
</p:tagLst>
</file>

<file path=ppt/tags/tag159.xml><?xml version="1.0" encoding="utf-8"?>
<p:tagLst xmlns:p="http://schemas.openxmlformats.org/presentationml/2006/main">
  <p:tag name="AS_UNIQUEID" val="2674"/>
  <p:tag name="KSO_WM_BEAUTIFY_FLAG" val=""/>
</p:tagLst>
</file>

<file path=ppt/tags/tag160.xml><?xml version="1.0" encoding="utf-8"?>
<p:tagLst xmlns:p="http://schemas.openxmlformats.org/presentationml/2006/main">
  <p:tag name="AS_UNIQUEID" val="2675"/>
  <p:tag name="KSO_WM_BEAUTIFY_FLAG" val=""/>
</p:tagLst>
</file>

<file path=ppt/tags/tag161.xml><?xml version="1.0" encoding="utf-8"?>
<p:tagLst xmlns:p="http://schemas.openxmlformats.org/presentationml/2006/main">
  <p:tag name="AS_UNIQUEID" val="2676"/>
  <p:tag name="KSO_WM_BEAUTIFY_FLAG" val=""/>
</p:tagLst>
</file>

<file path=ppt/tags/tag162.xml><?xml version="1.0" encoding="utf-8"?>
<p:tagLst xmlns:p="http://schemas.openxmlformats.org/presentationml/2006/main">
  <p:tag name="AS_UNIQUEID" val="2677"/>
  <p:tag name="KSO_WM_BEAUTIFY_FLAG" val=""/>
</p:tagLst>
</file>

<file path=ppt/tags/tag163.xml><?xml version="1.0" encoding="utf-8"?>
<p:tagLst xmlns:p="http://schemas.openxmlformats.org/presentationml/2006/main">
  <p:tag name="AS_UNIQUEID" val="2683"/>
</p:tagLst>
</file>

<file path=ppt/tags/tag164.xml><?xml version="1.0" encoding="utf-8"?>
<p:tagLst xmlns:p="http://schemas.openxmlformats.org/presentationml/2006/main">
  <p:tag name="AS_UNIQUEID" val="2684"/>
</p:tagLst>
</file>

<file path=ppt/tags/tag165.xml><?xml version="1.0" encoding="utf-8"?>
<p:tagLst xmlns:p="http://schemas.openxmlformats.org/presentationml/2006/main">
  <p:tag name="AS_UNIQUEID" val="857"/>
</p:tagLst>
</file>

<file path=ppt/tags/tag166.xml><?xml version="1.0" encoding="utf-8"?>
<p:tagLst xmlns:p="http://schemas.openxmlformats.org/presentationml/2006/main">
  <p:tag name="AS_UNIQUEID" val="2323"/>
</p:tagLst>
</file>

<file path=ppt/tags/tag167.xml><?xml version="1.0" encoding="utf-8"?>
<p:tagLst xmlns:p="http://schemas.openxmlformats.org/presentationml/2006/main">
  <p:tag name="AS_UNIQUEID" val="2324"/>
</p:tagLst>
</file>

<file path=ppt/tags/tag168.xml><?xml version="1.0" encoding="utf-8"?>
<p:tagLst xmlns:p="http://schemas.openxmlformats.org/presentationml/2006/main">
  <p:tag name="AS_UNIQUEID" val="2325"/>
</p:tagLst>
</file>

<file path=ppt/tags/tag169.xml><?xml version="1.0" encoding="utf-8"?>
<p:tagLst xmlns:p="http://schemas.openxmlformats.org/presentationml/2006/main">
  <p:tag name="AS_UNIQUEID" val="2685"/>
</p:tagLst>
</file>

<file path=ppt/tags/tag170.xml><?xml version="1.0" encoding="utf-8"?>
<p:tagLst xmlns:p="http://schemas.openxmlformats.org/presentationml/2006/main">
  <p:tag name="AS_UNIQUEID" val="2686"/>
</p:tagLst>
</file>

<file path=ppt/tags/tag171.xml><?xml version="1.0" encoding="utf-8"?>
<p:tagLst xmlns:p="http://schemas.openxmlformats.org/presentationml/2006/main">
  <p:tag name="AS_UNIQUEID" val="2326"/>
</p:tagLst>
</file>

<file path=ppt/tags/tag172.xml><?xml version="1.0" encoding="utf-8"?>
<p:tagLst xmlns:p="http://schemas.openxmlformats.org/presentationml/2006/main">
  <p:tag name="AS_UNIQUEID" val="2327"/>
</p:tagLst>
</file>

<file path=ppt/tags/tag173.xml><?xml version="1.0" encoding="utf-8"?>
<p:tagLst xmlns:p="http://schemas.openxmlformats.org/presentationml/2006/main">
  <p:tag name="AS_UNIQUEID" val="2687"/>
</p:tagLst>
</file>

<file path=ppt/tags/tag174.xml><?xml version="1.0" encoding="utf-8"?>
<p:tagLst xmlns:p="http://schemas.openxmlformats.org/presentationml/2006/main">
  <p:tag name="AS_UNIQUEID" val="2688"/>
</p:tagLst>
</file>

<file path=ppt/tags/tag175.xml><?xml version="1.0" encoding="utf-8"?>
<p:tagLst xmlns:p="http://schemas.openxmlformats.org/presentationml/2006/main">
  <p:tag name="AS_UNIQUEID" val="2689"/>
</p:tagLst>
</file>

<file path=ppt/tags/tag176.xml><?xml version="1.0" encoding="utf-8"?>
<p:tagLst xmlns:p="http://schemas.openxmlformats.org/presentationml/2006/main">
  <p:tag name="AS_UNIQUEID" val="316"/>
  <p:tag name="MH" val="20171019134344"/>
  <p:tag name="MH_LIBRARY" val="GRAPHIC"/>
  <p:tag name="MH_ORDER" val="1"/>
  <p:tag name="MH_TYPE" val="SubTitle"/>
</p:tagLst>
</file>

<file path=ppt/tags/tag177.xml><?xml version="1.0" encoding="utf-8"?>
<p:tagLst xmlns:p="http://schemas.openxmlformats.org/presentationml/2006/main">
  <p:tag name="AS_UNIQUEID" val="318"/>
</p:tagLst>
</file>

<file path=ppt/tags/tag178.xml><?xml version="1.0" encoding="utf-8"?>
<p:tagLst xmlns:p="http://schemas.openxmlformats.org/presentationml/2006/main">
  <p:tag name="AS_UNIQUEID" val="319"/>
  <p:tag name="MH" val="20171019134344"/>
  <p:tag name="MH_LIBRARY" val="GRAPHIC"/>
  <p:tag name="MH_ORDER" val="1"/>
  <p:tag name="MH_TYPE" val="SubTitle"/>
</p:tagLst>
</file>

<file path=ppt/tags/tag179.xml><?xml version="1.0" encoding="utf-8"?>
<p:tagLst xmlns:p="http://schemas.openxmlformats.org/presentationml/2006/main">
  <p:tag name="AS_UNIQUEID" val="318"/>
</p:tagLst>
</file>

<file path=ppt/tags/tag180.xml><?xml version="1.0" encoding="utf-8"?>
<p:tagLst xmlns:p="http://schemas.openxmlformats.org/presentationml/2006/main">
  <p:tag name="AS_UNIQUEID" val="2690"/>
</p:tagLst>
</file>

<file path=ppt/tags/tag181.xml><?xml version="1.0" encoding="utf-8"?>
<p:tagLst xmlns:p="http://schemas.openxmlformats.org/presentationml/2006/main">
  <p:tag name="AS_UNIQUEID" val="2691"/>
</p:tagLst>
</file>

<file path=ppt/tags/tag182.xml><?xml version="1.0" encoding="utf-8"?>
<p:tagLst xmlns:p="http://schemas.openxmlformats.org/presentationml/2006/main">
  <p:tag name="AS_UNIQUEID" val="2692"/>
</p:tagLst>
</file>

<file path=ppt/tags/tag183.xml><?xml version="1.0" encoding="utf-8"?>
<p:tagLst xmlns:p="http://schemas.openxmlformats.org/presentationml/2006/main">
  <p:tag name="AS_UNIQUEID" val="2556"/>
  <p:tag name="KSO_WM_ASSEMBLE_CHIP_INDEX" val="5b6b44b296d44f6d81afffe40f98cc23"/>
  <p:tag name="KSO_WM_BEAUTIFY_FLAG" val="#wm#"/>
  <p:tag name="KSO_WM_CHIP_FILLAREA_FILL_RULE" val="{&quot;fill_align&quot;:&quot;lt&quot;,&quot;fill_mode&quot;:&quot;full&quot;}"/>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f6231733b8f58ab2f1d719d"/>
  <p:tag name="KSO_WM_TEMPLATE_ASSEMBLE_XID" val="5f6231733b8f58ab2f1d719d"/>
  <p:tag name="KSO_WM_TEMPLATE_CATEGORY" val="diagram"/>
  <p:tag name="KSO_WM_TEMPLATE_INDEX" val="20207829"/>
  <p:tag name="KSO_WM_UNIT_BLOCK" val="0"/>
  <p:tag name="KSO_WM_UNIT_COMPATIBLE" val="0"/>
  <p:tag name="KSO_WM_UNIT_DEC_AREA_ID" val="83fc7ca85943447abf2f7f84506bd6b5"/>
  <p:tag name="KSO_WM_UNIT_DEFAULT_FONT" val="18;24;2"/>
  <p:tag name="KSO_WM_UNIT_DIAGRAM_ISNUMVISUAL" val="0"/>
  <p:tag name="KSO_WM_UNIT_DIAGRAM_ISREFERUNIT" val="0"/>
  <p:tag name="KSO_WM_UNIT_HIGHLIGHT" val="0"/>
  <p:tag name="KSO_WM_UNIT_ID" val="diagram20207829_1*h_a*1_1"/>
  <p:tag name="KSO_WM_UNIT_INDEX" val="1_1"/>
  <p:tag name="KSO_WM_UNIT_ISCONTENTSTITLE" val="0"/>
  <p:tag name="KSO_WM_UNIT_ISNUMDGMTITLE" val="0"/>
  <p:tag name="KSO_WM_UNIT_LAYERLEVEL" val="1_1"/>
  <p:tag name="KSO_WM_UNIT_NOCLEAR" val="0"/>
  <p:tag name="KSO_WM_UNIT_PRESET_TEXT" val="单击此处添加小标题"/>
  <p:tag name="KSO_WM_UNIT_SHOW_EDIT_AREA_INDICATION" val="1"/>
  <p:tag name="KSO_WM_UNIT_TEXT_FILL_FORE_SCHEMECOLOR_INDEX" val="13"/>
  <p:tag name="KSO_WM_UNIT_TEXT_FILL_FORE_SCHEMECOLOR_INDEX_BRIGHTNESS" val="0"/>
  <p:tag name="KSO_WM_UNIT_TEXT_FILL_TYPE" val="1"/>
  <p:tag name="KSO_WM_UNIT_TYPE" val="h_a"/>
  <p:tag name="KSO_WM_UNIT_VALUE" val="20"/>
</p:tagLst>
</file>

<file path=ppt/tags/tag184.xml><?xml version="1.0" encoding="utf-8"?>
<p:tagLst xmlns:p="http://schemas.openxmlformats.org/presentationml/2006/main">
  <p:tag name="AS_UNIQUEID" val="2557"/>
  <p:tag name="KSO_WM_ASSEMBLE_CHIP_INDEX" val="5b6b44b296d44f6d81afffe40f98cc23"/>
  <p:tag name="KSO_WM_BEAUTIFY_FLAG" val="#wm#"/>
  <p:tag name="KSO_WM_CHIP_FILLAREA_FILL_RULE" val="{&quot;fill_align&quot;:&quot;lt&quot;,&quot;fill_mode&quot;:&quot;full&quot;}"/>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f6231733b8f58ab2f1d719d"/>
  <p:tag name="KSO_WM_TEMPLATE_ASSEMBLE_XID" val="5f6231733b8f58ab2f1d719d"/>
  <p:tag name="KSO_WM_TEMPLATE_CATEGORY" val="diagram"/>
  <p:tag name="KSO_WM_TEMPLATE_INDEX" val="20207829"/>
  <p:tag name="KSO_WM_UNIT_BLOCK" val="0"/>
  <p:tag name="KSO_WM_UNIT_COMPATIBLE" val="0"/>
  <p:tag name="KSO_WM_UNIT_DEC_AREA_ID" val="83fc7ca85943447abf2f7f84506bd6b5"/>
  <p:tag name="KSO_WM_UNIT_DEFAULT_FONT" val="14;20;2"/>
  <p:tag name="KSO_WM_UNIT_DIAGRAM_ISNUMVISUAL" val="0"/>
  <p:tag name="KSO_WM_UNIT_DIAGRAM_ISREFERUNIT" val="0"/>
  <p:tag name="KSO_WM_UNIT_HIGHLIGHT" val="0"/>
  <p:tag name="KSO_WM_UNIT_ID" val="diagram20207829_1*h_f*1_1"/>
  <p:tag name="KSO_WM_UNIT_INDEX" val="1_1"/>
  <p:tag name="KSO_WM_UNIT_LAYERLEVEL" val="1_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ARTLAYOUT_COMPRESS_INFO" val="{&#10;    &quot;id&quot;: &quot;2020-09-16T23:38:28&quot;,&#10;    &quot;max&quot;: 2.1659055118110189,&#10;    &quot;topChanged&quot;: 0.69156583744059663&#10;}&#10;"/>
  <p:tag name="KSO_WM_UNIT_SUBTYPE" val="a"/>
  <p:tag name="KSO_WM_UNIT_TEXT_FILL_FORE_SCHEMECOLOR_INDEX" val="13"/>
  <p:tag name="KSO_WM_UNIT_TEXT_FILL_FORE_SCHEMECOLOR_INDEX_BRIGHTNESS" val="0.25"/>
  <p:tag name="KSO_WM_UNIT_TEXT_FILL_TYPE" val="1"/>
  <p:tag name="KSO_WM_UNIT_TEXT_SUBTYPE" val="a"/>
  <p:tag name="KSO_WM_UNIT_TYPE" val="h_f"/>
  <p:tag name="KSO_WM_UNIT_VALUE" val="120"/>
</p:tagLst>
</file>

<file path=ppt/tags/tag185.xml><?xml version="1.0" encoding="utf-8"?>
<p:tagLst xmlns:p="http://schemas.openxmlformats.org/presentationml/2006/main">
  <p:tag name="AS_UNIQUEID" val="2693"/>
</p:tagLst>
</file>

<file path=ppt/tags/tag186.xml><?xml version="1.0" encoding="utf-8"?>
<p:tagLst xmlns:p="http://schemas.openxmlformats.org/presentationml/2006/main">
  <p:tag name="AS_UNIQUEID" val="2694"/>
</p:tagLst>
</file>

<file path=ppt/tags/tag187.xml><?xml version="1.0" encoding="utf-8"?>
<p:tagLst xmlns:p="http://schemas.openxmlformats.org/presentationml/2006/main">
  <p:tag name="AS_UNIQUEID" val="2695"/>
</p:tagLst>
</file>

<file path=ppt/tags/tag188.xml><?xml version="1.0" encoding="utf-8"?>
<p:tagLst xmlns:p="http://schemas.openxmlformats.org/presentationml/2006/main">
  <p:tag name="AS_UNIQUEID" val="2696"/>
</p:tagLst>
</file>

<file path=ppt/tags/tag189.xml><?xml version="1.0" encoding="utf-8"?>
<p:tagLst xmlns:p="http://schemas.openxmlformats.org/presentationml/2006/main">
  <p:tag name="AS_UNIQUEID" val="2697"/>
</p:tagLst>
</file>

<file path=ppt/tags/tag190.xml><?xml version="1.0" encoding="utf-8"?>
<p:tagLst xmlns:p="http://schemas.openxmlformats.org/presentationml/2006/main">
  <p:tag name="AS_UNIQUEID" val="2698"/>
</p:tagLst>
</file>

<file path=ppt/tags/tag191.xml><?xml version="1.0" encoding="utf-8"?>
<p:tagLst xmlns:p="http://schemas.openxmlformats.org/presentationml/2006/main">
  <p:tag name="AS_UNIQUEID" val="2699"/>
  <p:tag name="KSO_WM_BEAUTIFY_FLAG" val=""/>
</p:tagLst>
</file>

<file path=ppt/tags/tag192.xml><?xml version="1.0" encoding="utf-8"?>
<p:tagLst xmlns:p="http://schemas.openxmlformats.org/presentationml/2006/main">
  <p:tag name="AS_UNIQUEID" val="2700"/>
</p:tagLst>
</file>

<file path=ppt/tags/tag193.xml><?xml version="1.0" encoding="utf-8"?>
<p:tagLst xmlns:p="http://schemas.openxmlformats.org/presentationml/2006/main">
  <p:tag name="AS_UNIQUEID" val="2701"/>
  <p:tag name="KSO_WM_BEAUTIFY_FLAG" val=""/>
</p:tagLst>
</file>

<file path=ppt/tags/tag194.xml><?xml version="1.0" encoding="utf-8"?>
<p:tagLst xmlns:p="http://schemas.openxmlformats.org/presentationml/2006/main">
  <p:tag name="AS_UNIQUEID" val="2702"/>
  <p:tag name="KSO_WM_BEAUTIFY_FLAG" val=""/>
</p:tagLst>
</file>

<file path=ppt/tags/tag195.xml><?xml version="1.0" encoding="utf-8"?>
<p:tagLst xmlns:p="http://schemas.openxmlformats.org/presentationml/2006/main">
  <p:tag name="AS_UNIQUEID" val="2703"/>
  <p:tag name="KSO_WM_BEAUTIFY_FLAG" val=""/>
</p:tagLst>
</file>

<file path=ppt/tags/tag196.xml><?xml version="1.0" encoding="utf-8"?>
<p:tagLst xmlns:p="http://schemas.openxmlformats.org/presentationml/2006/main">
  <p:tag name="AS_UNIQUEID" val="2704"/>
  <p:tag name="KSO_WM_BEAUTIFY_FLAG" val=""/>
</p:tagLst>
</file>

<file path=ppt/tags/tag197.xml><?xml version="1.0" encoding="utf-8"?>
<p:tagLst xmlns:p="http://schemas.openxmlformats.org/presentationml/2006/main">
  <p:tag name="AS_UNIQUEID" val="2705"/>
</p:tagLst>
</file>

<file path=ppt/tags/tag198.xml><?xml version="1.0" encoding="utf-8"?>
<p:tagLst xmlns:p="http://schemas.openxmlformats.org/presentationml/2006/main">
  <p:tag name="AS_UNIQUEID" val="2706"/>
</p:tagLst>
</file>

<file path=ppt/tags/tag199.xml><?xml version="1.0" encoding="utf-8"?>
<p:tagLst xmlns:p="http://schemas.openxmlformats.org/presentationml/2006/main">
  <p:tag name="AS_UNIQUEID" val="2707"/>
</p:tagLst>
</file>

<file path=ppt/tags/tag200.xml><?xml version="1.0" encoding="utf-8"?>
<p:tagLst xmlns:p="http://schemas.openxmlformats.org/presentationml/2006/main">
  <p:tag name="AS_UNIQUEID" val="2562"/>
  <p:tag name="KSO_WM_ASSEMBLE_CHIP_INDEX" val="77bcf35e6d044de2a25957d4b32eb596"/>
  <p:tag name="KSO_WM_BEAUTIFY_FLAG" val="#wm#"/>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efd96c0c1e42ffd0d0a7613"/>
  <p:tag name="KSO_WM_TEMPLATE_ASSEMBLE_XID" val="5efd96c0c1e42ffd0d0a7613"/>
  <p:tag name="KSO_WM_TEMPLATE_CATEGORY" val="diagram"/>
  <p:tag name="KSO_WM_TEMPLATE_INDEX" val="20208953"/>
  <p:tag name="KSO_WM_UNIT_BLOCK" val="0"/>
  <p:tag name="KSO_WM_UNIT_COMPATIBLE" val="0"/>
  <p:tag name="KSO_WM_UNIT_DEC_AREA_ID" val="f4b30c05350d4d40bf11d240c4402943"/>
  <p:tag name="KSO_WM_UNIT_DEFAULT_FONT" val="18;24;2"/>
  <p:tag name="KSO_WM_UNIT_DIAGRAM_ISNUMVISUAL" val="0"/>
  <p:tag name="KSO_WM_UNIT_DIAGRAM_ISREFERUNIT" val="0"/>
  <p:tag name="KSO_WM_UNIT_HIGHLIGHT" val="0"/>
  <p:tag name="KSO_WM_UNIT_ID" val="diagram20208953_1*h_a*2_1"/>
  <p:tag name="KSO_WM_UNIT_INDEX" val="2_1"/>
  <p:tag name="KSO_WM_UNIT_ISCONTENTSTITLE" val="0"/>
  <p:tag name="KSO_WM_UNIT_ISNUMDGMTITLE" val="0"/>
  <p:tag name="KSO_WM_UNIT_LAYERLEVEL" val="1_1"/>
  <p:tag name="KSO_WM_UNIT_NOCLEAR" val="0"/>
  <p:tag name="KSO_WM_UNIT_PRESET_TEXT" val="单击此处添加小标题"/>
  <p:tag name="KSO_WM_UNIT_SHOW_EDIT_AREA_INDICATION" val="1"/>
  <p:tag name="KSO_WM_UNIT_TEXT_FILL_FORE_SCHEMECOLOR_INDEX" val="13"/>
  <p:tag name="KSO_WM_UNIT_TEXT_FILL_FORE_SCHEMECOLOR_INDEX_BRIGHTNESS" val="0"/>
  <p:tag name="KSO_WM_UNIT_TEXT_FILL_TYPE" val="1"/>
  <p:tag name="KSO_WM_UNIT_TYPE" val="h_a"/>
  <p:tag name="KSO_WM_UNIT_VALUE" val="22"/>
</p:tagLst>
</file>

<file path=ppt/tags/tag201.xml><?xml version="1.0" encoding="utf-8"?>
<p:tagLst xmlns:p="http://schemas.openxmlformats.org/presentationml/2006/main">
  <p:tag name="AS_UNIQUEID" val="2563"/>
  <p:tag name="KSO_WM_ASSEMBLE_CHIP_INDEX" val="77bcf35e6d044de2a25957d4b32eb596"/>
  <p:tag name="KSO_WM_BEAUTIFY_FLAG" val="#wm#"/>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efd96c0c1e42ffd0d0a7613"/>
  <p:tag name="KSO_WM_TEMPLATE_ASSEMBLE_XID" val="5efd96c0c1e42ffd0d0a7613"/>
  <p:tag name="KSO_WM_TEMPLATE_CATEGORY" val="diagram"/>
  <p:tag name="KSO_WM_TEMPLATE_INDEX" val="20208953"/>
  <p:tag name="KSO_WM_UNIT_BLOCK" val="0"/>
  <p:tag name="KSO_WM_UNIT_COMPATIBLE" val="0"/>
  <p:tag name="KSO_WM_UNIT_DEC_AREA_ID" val="f4b30c05350d4d40bf11d240c4402943"/>
  <p:tag name="KSO_WM_UNIT_DEFAULT_FONT" val="14;20;2"/>
  <p:tag name="KSO_WM_UNIT_DIAGRAM_ISNUMVISUAL" val="0"/>
  <p:tag name="KSO_WM_UNIT_DIAGRAM_ISREFERUNIT" val="0"/>
  <p:tag name="KSO_WM_UNIT_HIGHLIGHT" val="0"/>
  <p:tag name="KSO_WM_UNIT_ID" val="diagram20208953_1*h_f*2_1"/>
  <p:tag name="KSO_WM_UNIT_INDEX" val="2_1"/>
  <p:tag name="KSO_WM_UNIT_LAYERLEVEL" val="1_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
  <p:tag name="KSO_WM_UNIT_SHOW_EDIT_AREA_INDICATION" val="1"/>
  <p:tag name="KSO_WM_UNIT_SUBTYPE" val="a"/>
  <p:tag name="KSO_WM_UNIT_TEXT_FILL_FORE_SCHEMECOLOR_INDEX" val="13"/>
  <p:tag name="KSO_WM_UNIT_TEXT_FILL_FORE_SCHEMECOLOR_INDEX_BRIGHTNESS" val="0.25"/>
  <p:tag name="KSO_WM_UNIT_TEXT_FILL_TYPE" val="1"/>
  <p:tag name="KSO_WM_UNIT_TEXT_SUBTYPE" val="a"/>
  <p:tag name="KSO_WM_UNIT_TYPE" val="h_f"/>
  <p:tag name="KSO_WM_UNIT_VALUE" val="145"/>
</p:tagLst>
</file>

<file path=ppt/tags/tag202.xml><?xml version="1.0" encoding="utf-8"?>
<p:tagLst xmlns:p="http://schemas.openxmlformats.org/presentationml/2006/main">
  <p:tag name="AS_UNIQUEID" val="2564"/>
  <p:tag name="KSO_WM_ASSEMBLE_CHIP_INDEX" val="3abd141d4baa4301bfa1074eaaa0f296"/>
  <p:tag name="KSO_WM_BEAUTIFY_FLAG" val="#wm#"/>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efd96c0c1e42ffd0d0a7613"/>
  <p:tag name="KSO_WM_TEMPLATE_ASSEMBLE_XID" val="5efd96c0c1e42ffd0d0a7613"/>
  <p:tag name="KSO_WM_TEMPLATE_CATEGORY" val="diagram"/>
  <p:tag name="KSO_WM_TEMPLATE_INDEX" val="20208953"/>
  <p:tag name="KSO_WM_UNIT_BLOCK" val="0"/>
  <p:tag name="KSO_WM_UNIT_COMPATIBLE" val="0"/>
  <p:tag name="KSO_WM_UNIT_DEC_AREA_ID" val="dabae18d263041b89aa7bec32ecb67eb"/>
  <p:tag name="KSO_WM_UNIT_DEFAULT_FONT" val="18;24;2"/>
  <p:tag name="KSO_WM_UNIT_DIAGRAM_ISNUMVISUAL" val="0"/>
  <p:tag name="KSO_WM_UNIT_DIAGRAM_ISREFERUNIT" val="0"/>
  <p:tag name="KSO_WM_UNIT_HIGHLIGHT" val="0"/>
  <p:tag name="KSO_WM_UNIT_ID" val="diagram20208953_1*h_a*1_1"/>
  <p:tag name="KSO_WM_UNIT_INDEX" val="1_1"/>
  <p:tag name="KSO_WM_UNIT_ISCONTENTSTITLE" val="0"/>
  <p:tag name="KSO_WM_UNIT_ISNUMDGMTITLE" val="0"/>
  <p:tag name="KSO_WM_UNIT_LAYERLEVEL" val="1_1"/>
  <p:tag name="KSO_WM_UNIT_NOCLEAR" val="0"/>
  <p:tag name="KSO_WM_UNIT_PRESET_TEXT" val="单击此处添加小标题"/>
  <p:tag name="KSO_WM_UNIT_SHOW_EDIT_AREA_INDICATION" val="1"/>
  <p:tag name="KSO_WM_UNIT_TEXT_FILL_FORE_SCHEMECOLOR_INDEX" val="13"/>
  <p:tag name="KSO_WM_UNIT_TEXT_FILL_FORE_SCHEMECOLOR_INDEX_BRIGHTNESS" val="0"/>
  <p:tag name="KSO_WM_UNIT_TEXT_FILL_TYPE" val="1"/>
  <p:tag name="KSO_WM_UNIT_TYPE" val="h_a"/>
  <p:tag name="KSO_WM_UNIT_VALUE" val="22"/>
</p:tagLst>
</file>

<file path=ppt/tags/tag203.xml><?xml version="1.0" encoding="utf-8"?>
<p:tagLst xmlns:p="http://schemas.openxmlformats.org/presentationml/2006/main">
  <p:tag name="AS_UNIQUEID" val="2565"/>
  <p:tag name="KSO_WM_ASSEMBLE_CHIP_INDEX" val="3abd141d4baa4301bfa1074eaaa0f296"/>
  <p:tag name="KSO_WM_BEAUTIFY_FLAG" val="#wm#"/>
  <p:tag name="KSO_WM_CHIP_GROUPID" val="5e6b05b36848fb12bee65ad8"/>
  <p:tag name="KSO_WM_CHIP_XID" val="5e6b05b36848fb12bee65ada"/>
  <p:tag name="KSO_WM_TAG_BACKGROUP_ID" val=""/>
  <p:tag name="KSO_WM_TAG_BACKGROUP_SIZE" val=""/>
  <p:tag name="KSO_WM_TAG_FRONT_SIZE" val=""/>
  <p:tag name="KSO_WM_TAG_VERSION" val="1.0"/>
  <p:tag name="KSO_WM_TAG_ZODER_POSITION" val=""/>
  <p:tag name="KSO_WM_TEMPLATE_ASSEMBLE_GROUPID" val="5efd96c0c1e42ffd0d0a7613"/>
  <p:tag name="KSO_WM_TEMPLATE_ASSEMBLE_XID" val="5efd96c0c1e42ffd0d0a7613"/>
  <p:tag name="KSO_WM_TEMPLATE_CATEGORY" val="diagram"/>
  <p:tag name="KSO_WM_TEMPLATE_INDEX" val="20208953"/>
  <p:tag name="KSO_WM_UNIT_BLOCK" val="0"/>
  <p:tag name="KSO_WM_UNIT_COMPATIBLE" val="0"/>
  <p:tag name="KSO_WM_UNIT_DEC_AREA_ID" val="dabae18d263041b89aa7bec32ecb67eb"/>
  <p:tag name="KSO_WM_UNIT_DEFAULT_FONT" val="14;20;2"/>
  <p:tag name="KSO_WM_UNIT_DIAGRAM_ISNUMVISUAL" val="0"/>
  <p:tag name="KSO_WM_UNIT_DIAGRAM_ISREFERUNIT" val="0"/>
  <p:tag name="KSO_WM_UNIT_HIGHLIGHT" val="0"/>
  <p:tag name="KSO_WM_UNIT_ID" val="diagram20208953_1*h_f*1_1"/>
  <p:tag name="KSO_WM_UNIT_INDEX" val="1_1"/>
  <p:tag name="KSO_WM_UNIT_LAYERLEVEL" val="1_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
  <p:tag name="KSO_WM_UNIT_SHOW_EDIT_AREA_INDICATION" val="1"/>
  <p:tag name="KSO_WM_UNIT_SUBTYPE" val="a"/>
  <p:tag name="KSO_WM_UNIT_TEXT_FILL_FORE_SCHEMECOLOR_INDEX" val="13"/>
  <p:tag name="KSO_WM_UNIT_TEXT_FILL_FORE_SCHEMECOLOR_INDEX_BRIGHTNESS" val="0.25"/>
  <p:tag name="KSO_WM_UNIT_TEXT_FILL_TYPE" val="1"/>
  <p:tag name="KSO_WM_UNIT_TEXT_SUBTYPE" val="a"/>
  <p:tag name="KSO_WM_UNIT_TYPE" val="h_f"/>
  <p:tag name="KSO_WM_UNIT_VALUE" val="145"/>
</p:tagLst>
</file>

<file path=ppt/tags/tag204.xml><?xml version="1.0" encoding="utf-8"?>
<p:tagLst xmlns:p="http://schemas.openxmlformats.org/presentationml/2006/main">
  <p:tag name="AS_UNIQUEID" val="2708"/>
</p:tagLst>
</file>

<file path=ppt/tags/tag205.xml><?xml version="1.0" encoding="utf-8"?>
<p:tagLst xmlns:p="http://schemas.openxmlformats.org/presentationml/2006/main">
  <p:tag name="AS_UNIQUEID" val="2709"/>
</p:tagLst>
</file>

<file path=ppt/tags/tag206.xml><?xml version="1.0" encoding="utf-8"?>
<p:tagLst xmlns:p="http://schemas.openxmlformats.org/presentationml/2006/main">
  <p:tag name="AS_UNIQUEID" val="2710"/>
</p:tagLst>
</file>

<file path=ppt/tags/tag207.xml><?xml version="1.0" encoding="utf-8"?>
<p:tagLst xmlns:p="http://schemas.openxmlformats.org/presentationml/2006/main">
  <p:tag name="AS_UNIQUEID" val="2711"/>
</p:tagLst>
</file>

<file path=ppt/tags/tag208.xml><?xml version="1.0" encoding="utf-8"?>
<p:tagLst xmlns:p="http://schemas.openxmlformats.org/presentationml/2006/main">
  <p:tag name="AS_UNIQUEID" val="2712"/>
</p:tagLst>
</file>

<file path=ppt/tags/tag209.xml><?xml version="1.0" encoding="utf-8"?>
<p:tagLst xmlns:p="http://schemas.openxmlformats.org/presentationml/2006/main">
  <p:tag name="AS_UNIQUEID" val="2713"/>
</p:tagLst>
</file>

<file path=ppt/tags/tag210.xml><?xml version="1.0" encoding="utf-8"?>
<p:tagLst xmlns:p="http://schemas.openxmlformats.org/presentationml/2006/main">
  <p:tag name="AS_UNIQUEID" val="2714"/>
</p:tagLst>
</file>

<file path=ppt/tags/tag211.xml><?xml version="1.0" encoding="utf-8"?>
<p:tagLst xmlns:p="http://schemas.openxmlformats.org/presentationml/2006/main">
  <p:tag name="AS_UNIQUEID" val="2715"/>
</p:tagLst>
</file>

<file path=ppt/tags/tag212.xml><?xml version="1.0" encoding="utf-8"?>
<p:tagLst xmlns:p="http://schemas.openxmlformats.org/presentationml/2006/main">
  <p:tag name="AS_UNIQUEID" val="2716"/>
</p:tagLst>
</file>

<file path=ppt/tags/tag213.xml><?xml version="1.0" encoding="utf-8"?>
<p:tagLst xmlns:p="http://schemas.openxmlformats.org/presentationml/2006/main">
  <p:tag name="AS_UNIQUEID" val="2360"/>
</p:tagLst>
</file>

<file path=ppt/tags/tag214.xml><?xml version="1.0" encoding="utf-8"?>
<p:tagLst xmlns:p="http://schemas.openxmlformats.org/presentationml/2006/main">
  <p:tag name="AS_UNIQUEID" val="2361"/>
</p:tagLst>
</file>

<file path=ppt/tags/tag215.xml><?xml version="1.0" encoding="utf-8"?>
<p:tagLst xmlns:p="http://schemas.openxmlformats.org/presentationml/2006/main">
  <p:tag name="AS_UNIQUEID" val="2367"/>
</p:tagLst>
</file>

<file path=ppt/tags/tag216.xml><?xml version="1.0" encoding="utf-8"?>
<p:tagLst xmlns:p="http://schemas.openxmlformats.org/presentationml/2006/main">
  <p:tag name="AS_UNIQUEID" val="2368"/>
</p:tagLst>
</file>

<file path=ppt/tags/tag217.xml><?xml version="1.0" encoding="utf-8"?>
<p:tagLst xmlns:p="http://schemas.openxmlformats.org/presentationml/2006/main">
  <p:tag name="AS_UNIQUEID" val="2369"/>
</p:tagLst>
</file>

<file path=ppt/tags/tag218.xml><?xml version="1.0" encoding="utf-8"?>
<p:tagLst xmlns:p="http://schemas.openxmlformats.org/presentationml/2006/main">
  <p:tag name="AS_UNIQUEID" val="2370"/>
</p:tagLst>
</file>

<file path=ppt/tags/tag219.xml><?xml version="1.0" encoding="utf-8"?>
<p:tagLst xmlns:p="http://schemas.openxmlformats.org/presentationml/2006/main">
  <p:tag name="AS_UNIQUEID" val="2362"/>
</p:tagLst>
</file>

<file path=ppt/tags/tag220.xml><?xml version="1.0" encoding="utf-8"?>
<p:tagLst xmlns:p="http://schemas.openxmlformats.org/presentationml/2006/main">
  <p:tag name="AS_UNIQUEID" val="2363"/>
</p:tagLst>
</file>

<file path=ppt/tags/tag221.xml><?xml version="1.0" encoding="utf-8"?>
<p:tagLst xmlns:p="http://schemas.openxmlformats.org/presentationml/2006/main">
  <p:tag name="AS_UNIQUEID" val="2371"/>
</p:tagLst>
</file>

<file path=ppt/tags/tag222.xml><?xml version="1.0" encoding="utf-8"?>
<p:tagLst xmlns:p="http://schemas.openxmlformats.org/presentationml/2006/main">
  <p:tag name="AS_UNIQUEID" val="89"/>
</p:tagLst>
</file>

<file path=ppt/tags/tag223.xml><?xml version="1.0" encoding="utf-8"?>
<p:tagLst xmlns:p="http://schemas.openxmlformats.org/presentationml/2006/main">
  <p:tag name="AS_UNIQUEID" val="2717"/>
</p:tagLst>
</file>

<file path=ppt/tags/tag224.xml><?xml version="1.0" encoding="utf-8"?>
<p:tagLst xmlns:p="http://schemas.openxmlformats.org/presentationml/2006/main">
  <p:tag name="AS_UNIQUEID" val="2718"/>
</p:tagLst>
</file>

<file path=ppt/tags/tag225.xml><?xml version="1.0" encoding="utf-8"?>
<p:tagLst xmlns:p="http://schemas.openxmlformats.org/presentationml/2006/main">
  <p:tag name="AS_UNIQUEID" val="2719"/>
</p:tagLst>
</file>

<file path=ppt/tags/tag226.xml><?xml version="1.0" encoding="utf-8"?>
<p:tagLst xmlns:p="http://schemas.openxmlformats.org/presentationml/2006/main">
  <p:tag name="AS_UNIQUEID" val="2720"/>
</p:tagLst>
</file>

<file path=ppt/tags/tag227.xml><?xml version="1.0" encoding="utf-8"?>
<p:tagLst xmlns:p="http://schemas.openxmlformats.org/presentationml/2006/main">
  <p:tag name="AS_UNIQUEID" val="2375"/>
</p:tagLst>
</file>

<file path=ppt/tags/tag228.xml><?xml version="1.0" encoding="utf-8"?>
<p:tagLst xmlns:p="http://schemas.openxmlformats.org/presentationml/2006/main">
  <p:tag name="AS_UNIQUEID" val="2721"/>
</p:tagLst>
</file>

<file path=ppt/tags/tag229.xml><?xml version="1.0" encoding="utf-8"?>
<p:tagLst xmlns:p="http://schemas.openxmlformats.org/presentationml/2006/main">
  <p:tag name="AS_UNIQUEID" val="2722"/>
</p:tagLst>
</file>

<file path=ppt/tags/tag230.xml><?xml version="1.0" encoding="utf-8"?>
<p:tagLst xmlns:p="http://schemas.openxmlformats.org/presentationml/2006/main">
  <p:tag name="AS_UNIQUEID" val="2723"/>
</p:tagLst>
</file>

<file path=ppt/tags/tag231.xml><?xml version="1.0" encoding="utf-8"?>
<p:tagLst xmlns:p="http://schemas.openxmlformats.org/presentationml/2006/main">
  <p:tag name="AS_UNIQUEID" val="2724"/>
</p:tagLst>
</file>

<file path=ppt/tags/tag232.xml><?xml version="1.0" encoding="utf-8"?>
<p:tagLst xmlns:p="http://schemas.openxmlformats.org/presentationml/2006/main">
  <p:tag name="AS_UNIQUEID" val="2725"/>
</p:tagLst>
</file>

<file path=ppt/tags/tag233.xml><?xml version="1.0" encoding="utf-8"?>
<p:tagLst xmlns:p="http://schemas.openxmlformats.org/presentationml/2006/main">
  <p:tag name="AS_UNIQUEID" val="2726"/>
</p:tagLst>
</file>

<file path=ppt/tags/tag234.xml><?xml version="1.0" encoding="utf-8"?>
<p:tagLst xmlns:p="http://schemas.openxmlformats.org/presentationml/2006/main">
  <p:tag name="AS_UNIQUEID" val="2727"/>
</p:tagLst>
</file>

<file path=ppt/tags/tag235.xml><?xml version="1.0" encoding="utf-8"?>
<p:tagLst xmlns:p="http://schemas.openxmlformats.org/presentationml/2006/main">
  <p:tag name="AS_UNIQUEID" val="2728"/>
</p:tagLst>
</file>

<file path=ppt/tags/tag236.xml><?xml version="1.0" encoding="utf-8"?>
<p:tagLst xmlns:p="http://schemas.openxmlformats.org/presentationml/2006/main">
  <p:tag name="AS_UNIQUEID" val="2384"/>
</p:tagLst>
</file>

<file path=ppt/tags/tag237.xml><?xml version="1.0" encoding="utf-8"?>
<p:tagLst xmlns:p="http://schemas.openxmlformats.org/presentationml/2006/main">
  <p:tag name="AS_UNIQUEID" val="2386"/>
</p:tagLst>
</file>

<file path=ppt/tags/tag238.xml><?xml version="1.0" encoding="utf-8"?>
<p:tagLst xmlns:p="http://schemas.openxmlformats.org/presentationml/2006/main">
  <p:tag name="AS_UNIQUEID" val="2387"/>
</p:tagLst>
</file>

<file path=ppt/tags/tag239.xml><?xml version="1.0" encoding="utf-8"?>
<p:tagLst xmlns:p="http://schemas.openxmlformats.org/presentationml/2006/main">
  <p:tag name="AS_UNIQUEID" val="2385"/>
</p:tagLst>
</file>

<file path=ppt/tags/tag240.xml><?xml version="1.0" encoding="utf-8"?>
<p:tagLst xmlns:p="http://schemas.openxmlformats.org/presentationml/2006/main">
  <p:tag name="AS_UNIQUEID" val="2388"/>
</p:tagLst>
</file>

<file path=ppt/tags/tag241.xml><?xml version="1.0" encoding="utf-8"?>
<p:tagLst xmlns:p="http://schemas.openxmlformats.org/presentationml/2006/main">
  <p:tag name="AS_UNIQUEID" val="2729"/>
</p:tagLst>
</file>

<file path=ppt/tags/tag242.xml><?xml version="1.0" encoding="utf-8"?>
<p:tagLst xmlns:p="http://schemas.openxmlformats.org/presentationml/2006/main">
  <p:tag name="AS_UNIQUEID" val="2730"/>
</p:tagLst>
</file>

<file path=ppt/tags/tag243.xml><?xml version="1.0" encoding="utf-8"?>
<p:tagLst xmlns:p="http://schemas.openxmlformats.org/presentationml/2006/main">
  <p:tag name="AS_UNIQUEID" val="2731"/>
</p:tagLst>
</file>

<file path=ppt/tags/tag244.xml><?xml version="1.0" encoding="utf-8"?>
<p:tagLst xmlns:p="http://schemas.openxmlformats.org/presentationml/2006/main">
  <p:tag name="AS_UNIQUEID" val="2732"/>
</p:tagLst>
</file>

<file path=ppt/tags/tag245.xml><?xml version="1.0" encoding="utf-8"?>
<p:tagLst xmlns:p="http://schemas.openxmlformats.org/presentationml/2006/main">
  <p:tag name="AS_UNIQUEID" val="2733"/>
</p:tagLst>
</file>

<file path=ppt/tags/tag246.xml><?xml version="1.0" encoding="utf-8"?>
<p:tagLst xmlns:p="http://schemas.openxmlformats.org/presentationml/2006/main">
  <p:tag name="AS_UNIQUEID" val="2395"/>
</p:tagLst>
</file>

<file path=ppt/tags/tag247.xml><?xml version="1.0" encoding="utf-8"?>
<p:tagLst xmlns:p="http://schemas.openxmlformats.org/presentationml/2006/main">
  <p:tag name="AS_UNIQUEID" val="2734"/>
</p:tagLst>
</file>

<file path=ppt/tags/tag248.xml><?xml version="1.0" encoding="utf-8"?>
<p:tagLst xmlns:p="http://schemas.openxmlformats.org/presentationml/2006/main">
  <p:tag name="AS_UNIQUEID" val="2735"/>
</p:tagLst>
</file>

<file path=ppt/tags/tag249.xml><?xml version="1.0" encoding="utf-8"?>
<p:tagLst xmlns:p="http://schemas.openxmlformats.org/presentationml/2006/main">
  <p:tag name="AS_UNIQUEID" val="2811"/>
</p:tagLst>
</file>

<file path=ppt/tags/tag250.xml><?xml version="1.0" encoding="utf-8"?>
<p:tagLst xmlns:p="http://schemas.openxmlformats.org/presentationml/2006/main">
  <p:tag name="AS_UNIQUEID" val="2812"/>
</p:tagLst>
</file>

<file path=ppt/tags/tag2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3">
      <a:majorFont>
        <a:latin typeface="思源黑体 CN Bold"/>
        <a:ea typeface="思源黑体 CN Bold"/>
        <a:cs typeface="Arial"/>
      </a:majorFont>
      <a:minorFont>
        <a:latin typeface="思源黑体 CN Bold"/>
        <a:ea typeface="思源黑体 CN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20</vt:i4>
      </vt:variant>
      <vt:variant>
        <vt:lpstr>Theme</vt:lpstr>
      </vt:variant>
      <vt:variant>
        <vt:i4>1</vt:i4>
      </vt:variant>
      <vt:variant>
        <vt:lpstr>Slide Titles</vt:lpstr>
      </vt:variant>
      <vt:variant>
        <vt:i4>16</vt:i4>
      </vt:variant>
    </vt:vector>
  </HeadingPairs>
  <TitlesOfParts>
    <vt:vector baseType="lpstr" size="37">
      <vt:lpstr>Arial</vt:lpstr>
      <vt:lpstr>Calibri</vt:lpstr>
      <vt:lpstr>思源黑体 CN Bold</vt:lpstr>
      <vt:lpstr>思源黑体 CN Light</vt:lpstr>
      <vt:lpstr>oswald</vt:lpstr>
      <vt:lpstr>等线</vt:lpstr>
      <vt:lpstr>Aharoni</vt:lpstr>
      <vt:lpstr>思源宋体 CN Heavy</vt:lpstr>
      <vt:lpstr>Times New Roman</vt:lpstr>
      <vt:lpstr>楷体</vt:lpstr>
      <vt:lpstr>黑体</vt:lpstr>
      <vt:lpstr>华文琥珀</vt:lpstr>
      <vt:lpstr>微软雅黑</vt:lpstr>
      <vt:lpstr>印品丫丫体-D版</vt:lpstr>
      <vt:lpstr>思源黑体 CN</vt:lpstr>
      <vt:lpstr>宋体</vt:lpstr>
      <vt:lpstr>思源宋体 CN Medium</vt:lpstr>
      <vt:lpstr>Verdana</vt:lpstr>
      <vt:lpstr>Segoe UI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2024-08-30T23:08:49.133</cp:lastPrinted>
  <dcterms:created xsi:type="dcterms:W3CDTF">2024-08-30T15:08:49Z</dcterms:created>
  <dcterms:modified xsi:type="dcterms:W3CDTF">2024-08-30T15:08:50Z</dcterms:modified>
</cp:coreProperties>
</file>