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0EE0AF-F10C-4619-A911-231325FEA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15288-DF9B-4E30-AEFA-54F997253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252ECF-F9CF-48FC-9077-F01C16B71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807C25-6E27-4A14-A8D2-FE63B4E289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A43E4F-FFDE-4157-9FF4-9AC4A7DE08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499AF6-B21F-48CA-9470-74EB3D366A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F4F895-B60D-4936-9783-C674AE84B4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1F3604-7F4C-46CC-8F0F-9A07D47DE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125715-B8CF-42D2-B0FB-2B7A9815AF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08551-D5FF-4F48-B78E-19C79F613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AE09CF-30F2-42B0-82C0-F1313D6CD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1340130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空军安全管理制度</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空军安全管理制度概述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空军安全管理制度的核心内容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空军安全管理制度的实施与监督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空军安全管理制度的案例分析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空军安全管理制度的未来发展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空军安全管理制度概述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74" b="1737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空军安全管理制度是指为确保空军部队安全、有序、高效地执行任务而制定的一系列规章制度和措施。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确保空军部队在训练、作战和日常活动中能够应对各种安全风险，保障人员、装备和设施的安全，提高部队的战斗力和应对突发事件的能力。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保障装备安全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空军安全管理制度能够确保飞机、导弹等装备的安全使用和存储，防止装备损坏或丢失。</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提高战斗力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通过有效的空军安全管理制度，部队能够更好地应对各种安全风险，提高作战效率和战斗力。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保障人员安全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空军安全管理制度能够有效地保障飞行员和其他人员的生命安全，减少训练和作战中的人员伤亡。</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空军安全管理制度的重要性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112" r="1511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空军安全管理制度的发展历程可以追溯到空军诞生之初，随着科技和军事战略的不断演变，空军安全管理制度也在不断更新和完善。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随着信息化战争和智能化技术的发展，空军安全管理制度将更加注重信息化、智能化技术的应用，提高安全管理的效率和智能化水平。同时，空军安全管理制度也将更加注重人员素质的提升和安全文化的建设。</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空军安全管理制度的历史与发展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空军安全管理制度的核心内容</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安全教育培训是空军安全管理制度的重要组成部分，旨在提高官兵的安全意识和安全操作技能。</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安全教育培训的内容包括安全理论、安全操作规程、应急救援措施等，通过集中授课、模拟演练、案例分析等多种形式进行培训。</a:t>
            </a:r>
          </a:p>
        </p:txBody>
      </p:sp>
      <p:pic>
        <p:nvPicPr>
          <p:cNvPr id="6" name="Picture 6"/>
          <p:cNvPicPr>
            <a:picLocks noChangeAspect="1"/>
          </p:cNvPicPr>
          <p:nvPr/>
        </p:nvPicPr>
        <p:blipFill>
          <a:blip r:embed="rId2"/>
          <a:srcRect t="13662" b="1366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742" b="77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安全教育培训的目的是使官兵掌握必要的安全知识和技能，提高安全防范意识和应对突发事件的能力，预防和减少事故的发生。</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安全检查与评估是空军安全管理制度的重要环节，旨在及时发现和消除安全隐患。</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安全检查的内容包括对军事设施、装备器材、人员管理等方面的检查，评估的内容包括对安全管理制度的执行情况、安全防范措施的效果等方面的评估。</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安全检查与评估的目的是及时发现和消除安全隐患，确保军事设施和装备器材的安全可靠，提高部队的战斗力。</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5717" r="15717"/>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2" r="104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安全事故预防与处理</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安全事故预防与处理是空军安全管理制度的重要内容，旨在预防和减少安全事故的发生，并妥善处理已发生的安全事故。</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安全事故预防的措施包括加强安全检查、提高官兵的安全意识和操作技能、加强应急救援预案的制定和演练等。</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安全事故处理的原则包括及时报告、迅速处置、查明原因、追究责任等，确保事故得到妥善处理，防止事故扩大和恶化。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安全责任制度是空军安全管理制度的重要保障，旨在明确各级领导和官兵在安全管理中的职责和责任。</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安全责任制度规定了各级领导和官兵在安全管理中的具体职责和责任，建立了严密的安全管理责任体系。</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安全责任制度的目的是确保各级领导和官兵在安全管理中履职尽责，提高安全管理的效果和质量，确保部队的安全稳定。</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安全责任制度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安全奖惩制度的目的是激发官兵参与安全管理的积极性和主动性，形成良好的安全管理氛围，提高部队的整体安全水平。</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安全奖惩制度是空军安全管理制度的重要激励手段，旨在通过奖励和惩罚措施来促进官兵的安全意识和行为的提高。</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安全奖惩制度规定了奖励和惩罚的具体标准和程序，对在安全管理中表现突出的单位和个人进行表彰和奖励，对违反安全规定的单位和个人进行惩罚和处理。</a:t>
            </a:r>
          </a:p>
        </p:txBody>
      </p:sp>
      <p:pic>
        <p:nvPicPr>
          <p:cNvPr id="12" name="Picture 12"/>
          <p:cNvPicPr>
            <a:picLocks noChangeAspect="1"/>
          </p:cNvPicPr>
          <p:nvPr/>
        </p:nvPicPr>
        <p:blipFill>
          <a:blip r:embed="rId2"/>
          <a:srcRect t="26335" b="26335"/>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77" r="877"/>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386" r="386"/>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安全奖惩制度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https://d.book118.com/445134013020011121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2024-09-23T22:05:41.982</cp:lastPrinted>
  <dcterms:created xsi:type="dcterms:W3CDTF">2024-09-23T14:05:42Z</dcterms:created>
  <dcterms:modified xsi:type="dcterms:W3CDTF">2024-09-23T14:05:44Z</dcterms:modified>
</cp:coreProperties>
</file>