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4D0C2-5520-4350-8F28-8F69C3F7F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E5B7C-B363-45A5-8E11-D5099FA37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74293-F08A-4FDE-BFFC-4BC66C863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0351C-93F6-446A-918B-17E6EA56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D620E-C898-4138-BCB0-E49F1CC23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5C76B-8A1E-47B4-8540-A9D5A51C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2A312-E940-435E-B900-43F5EBE94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6FB9C-43D6-4DDE-9155-B327470CA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8D1E7-9C67-449C-8876-92F7782D7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F60B0-847D-48E8-9ABF-E82CDC9EA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3BFB0-1630-4C87-9F65-D085BA2C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4124203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平衡学习与娱乐对心理健康的重要性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学习与娱乐的平衡点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娱乐方式与心理健康关系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平衡学习与娱乐的实践策略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407" b="9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学习压力增加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随着社会竞争日益激烈，学生的学习压力不断增加，导致许多学生出现焦虑、抑郁等心理问题。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娱乐方式多样化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现代科技的发展使得娱乐方式越来越多样化，学生容易沉迷于游戏、社交媒体等虚拟世界。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平衡学习与娱乐的重要性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平衡学习与娱乐对于维护学生的心理健康至关重要，有助于缓解学习压力，提高学习效率，培养良好的生活习惯和积极的心态。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呼吁关注心理健康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通过报告，呼吁学校、家庭和社会更加关注学生的心理健康问题，重视平衡学习与娱乐的重要性。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提供实践建议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报告将提供一些具体的实践建议，帮助学生更好地平衡学习与娱乐，促进身心健康发展。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报告旨在推动教育改革，促进学校提供更加丰富多彩的课程和活动，以满足学生全面发展的需要。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学习与娱乐的平衡点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学习压力与睡眠质量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过重的学习负担可能导致睡眠质量下降，进而影响个体的注意力和记忆力。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学习压力与身体健康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长期的学习压力还可能引发身体疾病，如头痛、胃痛等，对个体的身体健康造成威胁。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学习压力对心理健康的影响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长期的学习压力可能导致焦虑、抑郁等心理问题，影响个体的情绪、认知和行为。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学习压力与心理健康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适当的娱乐活动可以帮助个体缓解学习带来的压力，放松身心。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娱乐缓解压力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娱乐提高情绪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娱乐促进社交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娱乐活动可以激发个体的积极情绪，提高幸福感和满足感。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娱乐活动可以为个体提供社交机会，增进人际交往和沟通能力。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娱乐对心理健康的积极作用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适当的娱乐活动可以帮助个体放松身心，缓解学习疲劳，从而提高学习效率。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平衡学习与娱乐可以避免个体长期处于学习压力之下，减少心理问题的发生。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平衡学习与娱乐有助于个体全面发展，提高综合素质，为未来的生活和工作打下坚实基础。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培养全面素质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平衡学习与娱乐的重要性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学习方法与效率提升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多样化学习方式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结合阅读、听讲、实践等多种学习方式，激发学习兴趣，提高学习效果。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积极参与课堂讨论，及时提问和解决问题，加深对知识点的理解。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分块学习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将学习内容分成小块，每次专注于一个部分，提高学习集中度和效果。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高效学习方法的探讨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设定明确的学习目标和计划，合理分配时间，确保按计划进行。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根据任务的重要性和紧急程度进行排序，优先处理重要且紧急的任务。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尽早开始学习任务，避免拖延和临时抱佛脚。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https://d.book118.com/445141242034011044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2024-09-06T09:06:27.805</cp:lastPrinted>
  <dcterms:created xsi:type="dcterms:W3CDTF">2024-09-06T01:06:27Z</dcterms:created>
  <dcterms:modified xsi:type="dcterms:W3CDTF">2024-09-06T01:06:29Z</dcterms:modified>
</cp:coreProperties>
</file>