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01480-B7AC-40AC-870B-4D2651DF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FF22C-A761-49FE-B487-D7529506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3436B-4531-41D9-AD14-261CD401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20F52-7348-4D43-8919-7906DB3C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9A984-DFA7-4865-8E78-878FE828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9A5F7-5A26-4AB5-BD59-36EA13D8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3A5DE-F13A-4D89-8EF5-D904CF4E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21AB3-650F-49FF-A3AB-3396B98D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5CABF-C04E-44B3-A558-187B61BD2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13F7D-8234-47AE-A40C-75E20DBC2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DC526-ABAF-4EED-9F30-F0591CCA1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41310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90后在职场应多顾及他人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大一阶段职业规划的必要性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如何进行有效的职业规划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90后在职业规划中应考虑的因素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在职场中如何顾及他人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27" b="1592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明确的职业规划有助于个人在职场中明确目标，提高自身竞争力，获得更好的职业机会。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通过职业规划，个人可以更有针对性地提升职业技能，增强自身实力。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明确的职业规划有助于个人更好地认识自己，增强自信心，更好地面对职场挑战。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076" b="2607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避免职业迷茫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通过职业规划，个人可以避免在未来的职场中陷入迷茫，明确自己的职业方向。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实现职业发展目标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明确的职业规划有助于个人实现职业发展目标，取得更好的职业成就。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促进职业转型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在职业规划的指导下，个人可以更好地实现职业转型，拓展自己的职业发展空间。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职业规划对未来职业发展的影响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通过职业规划，个人可以更好地实现个人成长，为人生目标的实现打下坚实基础。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93" r="179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实现人生价值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58" r="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良好的职业规划有助于个人获得更好的工作机会和收入，提高生活质量。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通过职业规划，个人可以更好地发挥自己的优势和潜力，实现自己的人生价值。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职业规划对实现人生目标的影响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大一阶段职业规划的必要性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通过探索和尝试，确定自己的兴趣所在，选择自己热爱的领域和行业。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36" r="893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兴趣是最好的老师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发掘自己的优势，如沟通能力、组织能力、创新能力等，提升在职场中的竞争力。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优势决定竞争力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明确自己的职业定位，选择与自身兴趣和优势相匹配的职业方向。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职业定位明确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确定个人兴趣和优势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关注职业市场的变化和趋势，了解不同行业的就业前景和发展空间。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职业市场动态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分析所在行业的发展趋势，预测未来职业发展的机会和挑战。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了解不同职业的发展路径和晋升机会，为自己制定合理的职业发展计划。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了解职业市场和行业趋势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制定长期职业发展计划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根据个人兴趣、优势和职业市场情况，设定明确的职业发展目标。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制定实现目标的计划，包括学习新技能、获取相关证书、积累工作经验等。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根据职业发展情况及时调整计划，定期评估自己的进展，确保目标得以实现。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如何进行有效的职业规划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https://d.book118.com/445141310333011043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2024-09-05T23:52:50.492</cp:lastPrinted>
  <dcterms:created xsi:type="dcterms:W3CDTF">2024-09-05T15:52:50Z</dcterms:created>
  <dcterms:modified xsi:type="dcterms:W3CDTF">2024-09-05T15:52:52Z</dcterms:modified>
</cp:coreProperties>
</file>