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544AE-120F-49D5-BFF0-ADF07F471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9E36C-68C3-4F2A-8E95-604758A8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EFCF6-4C0D-49C4-A0F1-C67C74B70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550F3-BE4E-44BB-9A11-EC77CBF9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73CB1-8581-4935-BFB0-DF6186BA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6D8D42-4C10-44A2-BA23-7904B064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A479C-8846-4C66-AEDF-57C8797F2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E66A9-B5C3-481A-95D7-90E87AB32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FE7EC-9C85-4A0C-8AAF-8833EBF5B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FF643-67F5-4FCC-A5BB-60FAB4A38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7C3B9-A605-45CE-B2C4-3FB1DEF50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4210401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《人耳的听觉特性》ppt课件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人耳的结构与功能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声音的传播与接收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听觉阈限与听觉范围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听觉的掩蔽效应与立体声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听力损伤与听力保护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人耳的结构与功能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99" b="277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人耳的解剖结构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包括耳廓和外耳道，主要负责收集声音。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包括鼓膜、听骨和鼓室，起到声音传导的作用。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包括耳蜗和前庭器官，负责声音的感知和平衡。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人耳能够感知声音的频率、强度和音色，从而形成听觉感知。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听觉感知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平衡感知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89" r="1398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内耳的前庭器官能够感知头部和身体的运动状态，维持身体平衡。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当有异物进入外耳道时，人耳会产生保护性反应，如眨眼、摇头等。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人耳的生理功能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声波通过外耳和中耳的传导，使鼓膜振动，进而传递到内耳。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声波传导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听骨链的杠杆作用将声波的机械振动转换为听细胞的微弱电流，进而刺激神经末梢。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换能作用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神经末梢将听细胞的电信号传导到大脑皮层，形成听觉感知。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神经传导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人耳的感知机制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声音的传播与接收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1" r="288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声音是由物体的振动产生的，振动的频率决定了声音的音高，振动的幅度决定了声音的响度。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声音的产生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声音可以通过固体、液体和气体传播，传播速度在不同介质中有所不同。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声音的产生与传播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人耳是接收声音的主要器官，通过收集空气中的声波振动，将其转化为神经信号。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大脑对接收到的声音信号进行处理和解释，使我们能够感知声音。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声音的接收与感知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声音的感知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声音的接收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声音的强度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声音的强度用分贝（dB）表示，强度越大的声音听起来越响。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声音的频率用赫兹（Hz）表示，频率越高，音调越高。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75" r="27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声音的强度与频率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听觉阈限与听觉范围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https://d.book118.com/445142104012011103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2024-09-12T05:47:57.463</cp:lastPrinted>
  <dcterms:created xsi:type="dcterms:W3CDTF">2024-09-11T21:47:57Z</dcterms:created>
  <dcterms:modified xsi:type="dcterms:W3CDTF">2024-09-11T21:47:59Z</dcterms:modified>
</cp:coreProperties>
</file>