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F6EA4-75FC-4B46-95F2-9F4B52413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CC206-981D-4CBA-B174-1E324261B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FDE40-55EE-45BA-916B-9602C5A1C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C8D4E-E018-47E6-9848-5CAB29800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35FC36-49D5-4719-9D1A-429ACFE6F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79D3D9-8F02-448C-BD79-B34AA49D6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18A7A6-7686-401B-8AFA-EBDC1A894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59EEB-E13E-47EC-9D58-71FACD0E0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FDBFF-E65E-453A-9065-E91BB5BBF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1F1FF-AE04-4FA4-A7DB-DA40CB9AC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40064-9CB8-416F-948E-D4913486A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433001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预防给药错误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给药错误的类型和原因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预防给药错误的策略和措施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预防给药错误是医疗安全的重要一环，旨在确保患者接受正确的药物、剂量和给药途径，以减少不良反应和潜在的医疗事故。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随着医疗技术的发展，药物治疗在疾病治疗中占据重要地位。然而，给药错误的发生率居高不下，给患者带来额外的风险。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897" r="689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给药错误是指任何在药物调配、传递或使用过程中发生的、可能导致患者伤害的不当行为。这包括但不限于：错误的用药决策、错误的用药时机、错误的用药剂量或途径等。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给药错误可能导致患者的疾病进程受影响，引发不良反应或并发症，严重时甚至可能导致死亡。此外，给药错误也会对医疗机构的声誉和患者的信任度造成负面影响。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给药错误的定义和影响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给药错误的类型和原因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剂量错误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用药时间错误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药物选择错误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给药途径错误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975" r="297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058" r="305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158" r="1015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包括给药剂量过高或过低，可能导致药物疗效不佳或产生副作用。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如给药时间过早、过晚或间隔时间过长，影响药物疗效。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使用了不适当或错误的药物，可能导致不良反应或无效治疗。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如口服、注射、吸入等给药方式错误，影响药物吸收和作用。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40" r="504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107" r="91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医护人员工作繁忙，注意力不集中，可能导致给药错误。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医护人员之间、医护人员与患者之间沟通不足，导致信息传递错误。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不同药物名称相似或相同，导致误用。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不同药物剂型相似或相同，如片剂、胶囊、注射液等，导致误用。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医护人员疏忽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药物名称混淆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药物剂型混淆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预防给药错误的策略和措施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制定标准的操作流程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包括药品领取、存储、配制、发放等环节，确保每一步都有明确的操作规范。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定期审查和更新规定和流程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根据实际情况和新的研究成果，对给药规定和流程进行定期审查和更新。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制定明确的给药规定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包括给药剂量、给药时间、给药方式等，确保所有医务人员都清楚自己的责任。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制定和执行严格的给药规定和流程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https://d.book118.com/445143300140011040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2024-08-31T13:02:08.206</cp:lastPrinted>
  <dcterms:created xsi:type="dcterms:W3CDTF">2024-08-31T05:02:08Z</dcterms:created>
  <dcterms:modified xsi:type="dcterms:W3CDTF">2024-08-31T05:02:10Z</dcterms:modified>
</cp:coreProperties>
</file>