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0BBF69D-2DEC-4F65-BFF5-76742BC2252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A5390-DAD7-450B-8B69-562B5B67D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7D2C8-E185-4E04-87A4-2836984B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9B5DA-638B-4679-B96C-9E419DF07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ABEB8-0908-4D4C-A502-59F1FB8B8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F05F7E-8B9F-432B-9E26-C92F69190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1E20C6-E347-4CB5-9FBF-4CB173564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423ECF-4E85-47C6-A368-3233E2803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9C6DE-B114-4B0B-9DD5-55EF63D59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9257F0-2266-4645-9144-A103D997E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A9DAC-5CAF-472D-96B5-A1CA01F7F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5BB69-6C19-43C7-AE94-5C53EA1C5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87C9F40-DBC2-46FB-A287-BB6A1DCBA08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858CDB9-81D0-442A-BFB0-4DF763E4E988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4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5143340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通信设备行业防护培训课件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通信设备行业概述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通信设备行业的安全挑战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通信设备行业的防护措施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通信设备行业的应急响应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通信设备行业的法律法规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通信设备行业概述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通信设备行业发展历程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通信设备行业经历了从传统通信设备发展到</a:t>
            </a: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5G</a:t>
            </a: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时代的演变。随着通信行业在现代社会中的重要性日益凸显，其发展趋势也备受关注。全球通信设备市场规模与竞争格局也不断发生变化，呈现出多样化的发展态势。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通信设备的分类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</a:t>
            </a: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5G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基站、蜂窝网络等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无线通信设备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如光纤、网线等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有线通信设备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如传输台、传输线路等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传输设备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如路由器、交换机等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接入设备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通信设备行业主要参与者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通信设备行业的主要参与者包括来自中国的华为、中兴，美国的思科、苹果，欧洲的爱立信、诺基亚，以及其他亚洲国家的通信设备厂商。各国政府在通信设备行业中扮演着重要角色，通过政策制定和监管来维护行业秩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物联网时代的到来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物联网技术带来了通信设备行业新的发展机遇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人工智能在通信设备行业的应用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人工智能技术将为通信设备行业带来更高效的解决方案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绿色环保通信设备的需求增长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环保意识不断提高，绿色通信设备将成为未来发展的趋势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通信设备行业的发展趋势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5G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技术的普及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5G</a:t>
            </a: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网络的快速发展将推动通信设备行业的进步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通信设备行业发展历程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通信设备采用传统技术，功能单一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传统通信设备时代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超高速通信技术带来全新应用场景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5G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高速网络覆盖，带动通信设备行业发展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4G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通信设备行业的安全挑战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通信设备行业的数据安全问题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保护机密信息不被泄露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数据泄露和盗窃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防范恶意攻击和病毒侵袭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网络攻击和病毒感染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确保数据安全可靠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数据备份和恢复策略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保障数据传输安全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加密技术的应用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通信设备行业的网络安全问题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加强网络防御力度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网络入侵和防范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及时补充漏洞修复补丁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安全漏洞的修补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保障网络服务稳定性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DDoS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攻击的应对措施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机房和设备间的防火防水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设置灭火系统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检查电线接线是否合规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电力及电信线路的安全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保证供电系统稳定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防止电信线路被破坏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设备维护和保养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定期设备巡检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及时设备维修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通信设备行业的物理安全问题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设备的防盗和防损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安装监控设备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加强门禁管控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通信设备行业的人为安全问题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在通信设备行业，人为因素也是安全的重要考量因素之一。员工需要接受安全意识培训，了解安全管理政策和流程，有效管理内部权限，防范社交工程和钓鱼攻击，遵守人员安全行为规范。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通信设备行业的人为安全问题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加强员工对安全意识的培养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合理分配访问权限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内部人员权限管理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防范社交工程威胁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社交工程和钓鱼攻击防范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规范人员的安全行为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人员安全行为规范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通信设备行业的防护措施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数据安全防护措施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Encryption is used to secure data during storage and transmission.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数据加密技术的应用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Regular backups ensure data recovery in case of incidents.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数据备份和恢复策略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Digital signatures verify the authenticity and integrity of data.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数字签名和认证机制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网络安全防护措施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Firewalls and IDS detect and block malicious network traffic.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防火墙和入侵检测系统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Regular scans identify vulnerabilities for timely patching.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安全漏洞扫描和修补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Virtual Private Networks ensure secure communication over public networks.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VPN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和加密通信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Access control policies restrict unauthorized access to network resources.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安全访问控制策略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物理安全防护措施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Physical security measures include access control systems, environmental monitoring, regular equipment inspections, and theft prevention measures.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内部权限管理和监控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Implementing access controls limits employees' access to sensitive data.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Monitoring systems track and audit employees' activities for security purposes.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应急预案和演练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Emergency plans outline procedures to follow during security incidents.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Regular drills test employees' response and readiness to handle emergencies.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安全态度的养成和强化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Promoting a culture of security awareness and accountability among employees.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Recognizing and rewarding positive security behaviors to reinforce good practices.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人为安全防护措施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安全意识培训和考核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Training programs enhance employees' awareness and knowledge of security practices.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Regular assessments measure employees' understanding and compliance.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Effective protection measures in the communication equipment industry encompass data security, network security, physical security, and human security. By implementing a comprehensive security framework that integrates technical, operational, and human elements, organizations can safeguard their valuable assets and ensure business continuity.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https://d.book118.com/445143340014011130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通信设备行业防护培训课件</vt:lpstr>
      <vt:lpstr>目录</vt:lpstr>
      <vt:lpstr>第1章 通信设备行业概述</vt:lpstr>
      <vt:lpstr>通信设备行业发展历程</vt:lpstr>
      <vt:lpstr>通信设备的分类</vt:lpstr>
      <vt:lpstr> </vt:lpstr>
      <vt:lpstr>通信设备行业的发展趋势</vt:lpstr>
      <vt:lpstr>通信设备行业发展历程</vt:lpstr>
      <vt:lpstr>第2章 通信设备行业的安全挑战</vt:lpstr>
      <vt:lpstr>通信设备行业的数据安全问题</vt:lpstr>
      <vt:lpstr>通信设备行业的网络安全问题</vt:lpstr>
      <vt:lpstr>通信设备行业的物理安全问题</vt:lpstr>
      <vt:lpstr> </vt:lpstr>
      <vt:lpstr>通信设备行业的人为安全问题</vt:lpstr>
      <vt:lpstr>第3章 通信设备行业的防护措施</vt:lpstr>
      <vt:lpstr>数据安全防护措施</vt:lpstr>
      <vt:lpstr>网络安全防护措施</vt:lpstr>
      <vt:lpstr> </vt:lpstr>
      <vt:lpstr>人为安全防护措施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2024-09-29T15:15:29.602</cp:lastPrinted>
  <dcterms:created xsi:type="dcterms:W3CDTF">2024-09-29T07:15:29Z</dcterms:created>
  <dcterms:modified xsi:type="dcterms:W3CDTF">2024-09-29T07:15:31Z</dcterms:modified>
</cp:coreProperties>
</file>