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03D3B5-AFFF-4B64-A303-3C3A069EF9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7D07EE-5CE5-417E-AD3E-5A755ACEE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A2041B-1AAF-43CC-8559-7D32D4D90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F6C8EE-773B-4C52-A90D-FDFCF8BBE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C0D021-55BD-4261-89A6-8E26E08D1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8CBE06-B1C9-4941-9C30-5697E7F88C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81B033-C005-4D87-A0C7-D88D8DE82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51EDAD-8F5B-4A17-B7DE-D0C490D5A8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05572D-0E84-400E-8782-DAF7B94DB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18C382-DB5B-45EA-8CF8-A957CFA53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13838A-9D56-480A-8B98-4E4CCCFB1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14420201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学院处级班子的述职报告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存在的问题与不足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对学院和处级班子的建议与期望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加强班子建设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通过述职报告，总结学院处级班子的工作经验和教训，促进班子成员之间的相互了解和信任，提高班子的凝聚力和战斗力。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贯彻党的教育方针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通过述职报告，展示学院处级班子在贯彻党的教育方针、推进教育教学改革、提高人才培养质量等方面的工作成果。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接受上级考评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学院处级班子的述职报告是上级对学院工作进行评估的重要依据，通过报告可以展示学院的工作成绩和亮点，同时也可以发现存在的问题和不足。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80" r="138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包括学院处级班子在思想政治建设方面的主要工作、取得的成绩和存在的问题。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思想政治建设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包括学院处级班子在教育教学方面的主要工作、取得的成绩和存在的问题，如课程建设、教学改革、实践教学等。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教育教学工作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包括学院处级班子在科研与学术方面的主要工作、取得的成绩和存在的问题，如科研项目、科研成果、学术交流等。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科研与学术工作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包括学院处级班子在管理工作方面的主要工作、取得的成绩和存在的问题，如学生管理、教学管理、行政管理等。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管理工作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过去一年的工作回顾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制定并实施学院发展规划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我们制定了学院长期发展规划和年度工作计划，明确了发展目标和重点任务，并积极推动实施，取得了显著成效。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加强师资队伍建设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我们重视师资队伍建设，通过引进高水平人才、加强教师培训、完善激励机制等措施，提高了师资队伍的整体素质和教学水平。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推进教育教学改革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我们积极推进教育教学改革，加强课程建设、教学方法改革和考试评价制度改革，提高了教学质量和学生的学习效果。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我们组织开展了学科评估工作，对学院各学科进行了全面深入的分析和评估，找出了存在的问题和不足，提出了改进措施和发展建议。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完成学科评估工作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我们加强了科研工作，积极组织申报各类科研项目，加强科研团队建设，提高了学院的科研水平和影响力。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推进科研工作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我们重视学生工作，加强学生思想政治教育、心理健康教育、就业指导等工作，提高了学生的综合素质和就业竞争力。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加强学生工作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重点工作完成情况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我们在学科建设方面取得了新突破，成功申报了多个高水平学科建设项目，提升了学院的学科地位和影响力。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学科建设取得新突破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我们在科研方面取得了丰硕的成果，发表了多篇高水平学术论文，获得了多项国家级和省部级科研成果奖励。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科研成果丰硕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我们在学生工作方面取得了显著成效，毕业生就业率连续多年保持在90%以上，学生综合素质得到了全面提升。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学生工作成效显著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工作亮点和成绩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通过多渠道招聘和选拔，组建了一支专业背景丰富、技能互补的处级班子团队。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组建过程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结构优化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协作机制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根据学院发展战略和业务需求，对处级班子团队进行结构优化，提升整体战斗力。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建立有效的团队协作机制，促进团队成员之间的沟通与协作，提高工作效率。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团队组建与结构优化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制定个性化的培训计划，提升处级班子成员的专业素养和领导能力。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250" r="182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实施导师制度，为处级班子成员提供职业发展指导和支持。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导师制度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制定激励措施，鼓励处级班子成员积极进取、创新实践，实现个人与团队的共同成长。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激励措施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团队成员培养与成长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营造积极向上、和谐共进的团队氛围，增强处级班子成员的归属感和凝聚力。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团队氛围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打造具有学院特色的团队文化，弘扬团结协作、追求卓越的精神，提升处级班子整体形象。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文化建设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组织丰富多彩的活动交流，增进处级班子成员之间的相互了解和信任，促进团队协作。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活动交流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团队氛围与文化建设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https://d.book118.com/445144202012011110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2024-09-15T03:52:14.747</cp:lastPrinted>
  <dcterms:created xsi:type="dcterms:W3CDTF">2024-09-14T19:52:14Z</dcterms:created>
  <dcterms:modified xsi:type="dcterms:W3CDTF">2024-09-14T19:52:16Z</dcterms:modified>
</cp:coreProperties>
</file>