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1754B-D1B8-429F-A7A1-8EACD7B6C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97C08-ADB0-41E0-82C4-1007F9AC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46FD1-7E8A-4A71-8BD4-F3BE8C773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681FC-D1A4-4FB0-AA06-3214BA02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E8FC8-4857-4BD0-A0EC-E7FE8744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8E126-41FF-42D7-BB60-C81D1150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5E527-7B0B-48ED-88DD-2F42B3B8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DA19B-8971-4C39-A6C8-598E3B0D2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E330E-B6DA-4120-8B20-15206A7E1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9565F-9D89-4266-A2E5-48F97DB5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54A2B-9C53-4B83-8CDB-1C2615AA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211123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氧化铝项目产品定位可行性评估报告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环境和社会影响评估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随着工业化的加速和科技的进步，市场对氧化铝的需求持续增长。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新技术的出现为氧化铝的生产提供了新的可能性和效率。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政府对资源循环利用和环境保护的支持，为氧化铝项目提供了政策保障。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提高氧化铝产量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通过改进技术和设备，提高氧化铝的生产效率。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降低能耗和排放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通过采用清洁能源和环保技术，降低生产过程中的能耗和排放。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优化产品品质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通过研发和试验，提高产品的纯度和稳定性。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项目现状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已完成前期调研和选址工作，确定了厂址。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已完成初步设计和预算编制，确定了投资规模和资金来源。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已与供应商和合作伙伴建立了合作关系，确保原材料的供应和技术支持。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已完成部分设备采购和安装工作，开始进行试生产。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评估目标市场的氧化铝需求量，可以通过调查和分析市场数据、行业报告以及客户反馈等方式进行。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了解目标市场中不同类型客户的需求特点，例如对氧化铝的质量、规格、用途等方面的要求。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分析市场需求的趋势，包括由于技术进步、环保要求等因素导致的市场需求变化。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了解竞争对手的市场占有率、产品特点、价格策略等信息，以评估竞争激烈程度。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分析自身产品相对于竞争对手的优势，例如质量、成本、服务等方面。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制定有效的竞争策略，例如通过技术创新、降低成本、提高服务质量等方式提升竞争力。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了解国家及地方政府的政策法规，分析其对氧化铝行业的影响。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关注氧化铝生产技术的创新和进步，以及新技术对市场的影响。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分析环保政策对氧化铝行业的影响，例如对环保标准的提高以及环保税的征收等。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1943" r="41943"/>
          <a:stretch>
            <a:fillRect/>
          </a:stretch>
        </p:blipFill>
        <p:spPr>
          <a:xfrm>
            <a:off x="-484350" y="1584357"/>
            <a:ext cx="4575953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结合传统与先进工艺，取长补短，降低能耗和污染，提高产品质量和产量。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采用传统氧化铝生产工艺，技术成熟，但能耗高、污染大。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采用先进氧化铝生产工艺，如拜耳法、烧结法等，具有节能环保优势，但技术门槛高、投资大。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传统工艺技术要求较低，但需大量人力物力投入，且环保不达标。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难度一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先进工艺技术要求高，需引进先进设备和技术人才，投资成本高。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难度二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结合传统与先进工艺，需平衡技术要求、人力物力投入、投资成本等多方面因素。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难度三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技术实施难度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传统工艺技术落后，易受政策限制和环保压力。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先进工艺技术不稳定，可能出现设备故障和技术瓶颈。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市场变化可能导致产品过剩或需求不足，影响项目收益。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加强技术研发和升级，提高产品质量和降低能耗。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建立完善的技术支持和售后服务体系，确保设备稳定运行。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加强市场调研和预测，制定灵活的产品定位和营销策略。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技术风险与对策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https://d.book118.com/445202111234011102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2024-09-11T15:58:53.388</cp:lastPrinted>
  <dcterms:created xsi:type="dcterms:W3CDTF">2024-09-11T07:58:53Z</dcterms:created>
  <dcterms:modified xsi:type="dcterms:W3CDTF">2024-09-11T07:58:55Z</dcterms:modified>
</cp:coreProperties>
</file>